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D7C-2CD9-4172-AA27-C0874A803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C1D2C-9CBA-47B0-B9A2-68BC6D8B1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5102-211C-47D7-A154-05121038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ADDB-A2B6-48AC-95B7-DD6ABB99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76B7-1619-4C0D-A3DA-F737136B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84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6D8F-678C-4F68-B5F0-53C658C5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39B6B-AA6B-48AC-A4D4-3F92064EF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5A17-9E3C-4BAD-9FC0-F898D3B7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CCD8-4C8A-4388-B76E-E6C3FE3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2178-068C-43BB-9D63-336B3D5C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78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47A8D-04BF-4028-8DF5-82FE02D70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47306-C658-4156-ABF0-7D116731D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FFC1-378A-4057-B342-761E7681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5EAE-50F3-40A7-8D20-E870575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EA6D-6480-4BF4-9CAB-C8181DAD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99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FAC2-0AFC-48DE-A94D-C5563956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E86F-2158-456A-BDB5-257BA26F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A736-290E-4CCD-AEEB-CE1ACB6A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1CF7-5EE0-457C-A7F0-13C4034D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E7B3-DE18-4491-92F7-56382816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140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C5E3-6D52-44D7-9500-B6D5B2AE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ECC7E-446C-45A0-9C2F-53148310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C91B-EF01-4BA0-AF84-D600329E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E65D-03B0-4DF1-9E0B-6BE41826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088F-9C5F-490E-8660-E036D569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615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ED2B-651E-465D-9D7C-BFD1916D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21AC-C828-4C89-9A05-0D3A22C47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8E21E-433F-427D-B44D-998272F94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228C-F8E5-41A8-AA4B-BBAA6591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30AF-A898-4F0A-89AD-17D63409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A9DB-3D0D-4998-AD7C-9DF7EE9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163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389-E823-46D4-B3D9-0EA9A452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81C8-30B0-4A76-9EB1-0E11F389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017A3-FADA-4253-8AA9-A395EAFEA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4C779-D5BA-41C0-A40D-22CB397F0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C7FA1-2973-4BAE-8F52-AB41ED86C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26D0E-90E0-4F3F-93C0-A335A5F7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86FF6-DF24-4E50-8A5E-BB0A3F6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78A9D-8D5F-456D-BCD6-83960FB7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8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5BE6-215B-42B7-AF04-1968C86A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5BC08-49F7-43A6-BE62-2EAA4F01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579A2-B9C9-4059-9626-E60073E2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B43BF-7FE8-4697-8C53-34D0DE32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83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83765-A4BC-47D0-A055-42EC9516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277B6-D790-4C2D-B60B-5880DE76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4CA2E-CE67-4A00-88D4-8ABF46CC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059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4F95-5D25-4126-87CD-2EDA15C1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DEC0-79C1-4EA0-BB90-A9266D93B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95860-E4C7-4D61-BE56-E2CD1C3B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B036-61C6-4806-A14F-0CD4B309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799FF-D5EB-41C6-B73C-BCD3C45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2E8BF-392F-4042-8650-1745AB28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74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EE3B-4231-42B7-89C4-A62C1EFA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AE72A-501C-40B9-9DEF-05E3248D8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F8803-8C36-4A46-A957-C822994B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A9525-C608-47B7-9075-7E4FA456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D9BEA-3C8D-4CDA-BA9F-AD37B4B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9A7C-AEDC-4323-A229-23022D9E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632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EE1DE-BEA0-46A3-AF8C-EE59CE25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0D9E7-BAB6-464B-9AD3-E0580692C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292AF-32BE-46D8-8A7D-43B6856B5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02C2-458E-4F0E-AB98-DEA6A3DA38AE}" type="datetimeFigureOut">
              <a:rPr lang="en-NL" smtClean="0"/>
              <a:t>16/11/2020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FE4C-A05C-4196-B4A1-D3F5A098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B663-7B0A-4A53-8A3C-F16FEA36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7A79-6729-4A65-8A9E-BEC610CB92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48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keyboard, drawing&#10;&#10;Description automatically generated">
            <a:extLst>
              <a:ext uri="{FF2B5EF4-FFF2-40B4-BE49-F238E27FC236}">
                <a16:creationId xmlns:a16="http://schemas.microsoft.com/office/drawing/2014/main" id="{2DA7DDF0-61DB-4ACC-8AFD-B623A57C0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91" y="3102812"/>
            <a:ext cx="2561988" cy="2409489"/>
          </a:xfrm>
          <a:prstGeom prst="rect">
            <a:avLst/>
          </a:prstGeom>
        </p:spPr>
      </p:pic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323416CE-F22C-49B1-8AED-48A42A225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58" y="3102812"/>
            <a:ext cx="4920644" cy="251115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4933DD5-4FE1-4258-989E-25382BC6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85016542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 = np.zeros((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8760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NL" altLang="en-NL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567EE4-0817-409F-BF84-D66651D1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29" y="837867"/>
            <a:ext cx="362306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 =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np.zeros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8760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NL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2000" dirty="0">
                <a:solidFill>
                  <a:srgbClr val="080808"/>
                </a:solidFill>
                <a:latin typeface="JetBrains Mono"/>
              </a:rPr>
              <a:t>=  a stack of 8760 matrices,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each with 9 rows and 4 colum</a:t>
            </a:r>
            <a:r>
              <a:rPr lang="en-US" altLang="en-NL" sz="2000" dirty="0">
                <a:solidFill>
                  <a:srgbClr val="080808"/>
                </a:solidFill>
                <a:latin typeface="JetBrains Mono"/>
              </a:rPr>
              <a:t>ns</a:t>
            </a:r>
            <a:endParaRPr kumimoji="0" lang="en-NL" altLang="en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464F2D1-B69F-4D52-B954-1433D9A8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889" y="837867"/>
            <a:ext cx="410817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 =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np.zeros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kumimoji="0" lang="en-US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9,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8760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NL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2000" dirty="0">
                <a:solidFill>
                  <a:srgbClr val="080808"/>
                </a:solidFill>
                <a:latin typeface="JetBrains Mono"/>
              </a:rPr>
              <a:t>=  a stack of 9 matrices,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each with 8760 rows and 4 colum</a:t>
            </a:r>
            <a:r>
              <a:rPr lang="en-US" altLang="en-NL" sz="2000" dirty="0">
                <a:solidFill>
                  <a:srgbClr val="080808"/>
                </a:solidFill>
                <a:latin typeface="JetBrains Mono"/>
              </a:rPr>
              <a:t>ns</a:t>
            </a:r>
            <a:endParaRPr kumimoji="0" lang="en-NL" altLang="en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1213BE0-3797-41F5-A543-DDA4E0994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553" y="837867"/>
            <a:ext cx="410817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 = </a:t>
            </a:r>
            <a:r>
              <a:rPr kumimoji="0" lang="en-NL" altLang="en-NL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np.zeros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US" altLang="en-NL" sz="2000" dirty="0">
                <a:solidFill>
                  <a:srgbClr val="080808"/>
                </a:solidFill>
                <a:latin typeface="JetBrains Mono"/>
              </a:rPr>
              <a:t>4</a:t>
            </a:r>
            <a:r>
              <a:rPr kumimoji="0" lang="en-US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8760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 </a:t>
            </a:r>
            <a:r>
              <a:rPr lang="en-US" altLang="en-NL" sz="2000" dirty="0">
                <a:solidFill>
                  <a:srgbClr val="1750EB"/>
                </a:solidFill>
                <a:latin typeface="JetBrains Mono"/>
              </a:rPr>
              <a:t>9</a:t>
            </a:r>
            <a:r>
              <a:rPr kumimoji="0" lang="en-NL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NL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2000" dirty="0">
                <a:solidFill>
                  <a:srgbClr val="080808"/>
                </a:solidFill>
                <a:latin typeface="JetBrains Mono"/>
              </a:rPr>
              <a:t>=  a stack of 4 matrices,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each with 8760 rows and </a:t>
            </a:r>
            <a:r>
              <a:rPr lang="en-US" altLang="en-NL" sz="2000" dirty="0">
                <a:solidFill>
                  <a:srgbClr val="080808"/>
                </a:solidFill>
                <a:latin typeface="JetBrains Mono"/>
              </a:rPr>
              <a:t>9</a:t>
            </a:r>
            <a:r>
              <a:rPr kumimoji="0" lang="en-US" altLang="en-NL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colum</a:t>
            </a:r>
            <a:r>
              <a:rPr lang="en-US" altLang="en-NL" sz="2000" dirty="0">
                <a:solidFill>
                  <a:srgbClr val="080808"/>
                </a:solidFill>
                <a:latin typeface="JetBrains Mono"/>
              </a:rPr>
              <a:t>ns</a:t>
            </a:r>
            <a:endParaRPr kumimoji="0" lang="en-NL" altLang="en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7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90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PaulvanKan</cp:lastModifiedBy>
  <cp:revision>3</cp:revision>
  <dcterms:created xsi:type="dcterms:W3CDTF">2020-11-16T19:39:59Z</dcterms:created>
  <dcterms:modified xsi:type="dcterms:W3CDTF">2020-11-17T13:13:09Z</dcterms:modified>
</cp:coreProperties>
</file>