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15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22/06/2022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Widescreen</PresentationFormat>
  <Paragraphs>247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Marijn Jongerden</cp:lastModifiedBy>
  <cp:revision>58</cp:revision>
  <dcterms:created xsi:type="dcterms:W3CDTF">2021-03-01T17:07:18Z</dcterms:created>
  <dcterms:modified xsi:type="dcterms:W3CDTF">2022-06-22T15:03:20Z</dcterms:modified>
</cp:coreProperties>
</file>