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455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40</cp:revision>
  <dcterms:created xsi:type="dcterms:W3CDTF">2021-03-01T17:07:18Z</dcterms:created>
  <dcterms:modified xsi:type="dcterms:W3CDTF">2021-09-02T07:13:29Z</dcterms:modified>
</cp:coreProperties>
</file>