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61" r:id="rId14"/>
    <p:sldId id="262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0E8"/>
    <a:srgbClr val="B11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C6E6-6546-4095-A670-4C23761D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C266-2CA8-4C77-95A3-AADF468F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B50-FB99-4512-99B3-FE233A3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D37B-1E29-4BC9-83FE-043E7565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078D-7734-4711-A889-089C4E7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0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769B-B5B1-489F-A34E-F1A797E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279F-DC25-4ABC-9B36-C9B36CB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E85F-12F8-42BE-85B9-D98251BC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464-248F-4985-B369-027A96B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CF83-7A55-49D0-90BA-0DBB1C6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8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57AFF-8910-4B19-9989-186678C2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9EBF-179F-4D5A-9397-65CD9180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08C4-A7E6-4186-A246-E6BE536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D31-4759-4FD3-A697-8B493BD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4B36-2AB6-4A1A-BD44-92F7B24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6D24-9480-4010-9AC3-E69A6A62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FAA-7435-4297-BA9F-93052761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25FA-BF68-415C-B91D-CBF2AB1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F963-9120-488E-82C7-C6C7BDA0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C10D-F014-4894-992D-EDE2D1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05E-42F9-41A2-8689-B98EF784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D752-FE4C-4509-B88B-63349B8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D84E-DAA0-4775-B3E5-37A04ADD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BAF-2FD5-4C37-B0D5-86508B9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2F44-1971-4329-BB39-73A17BC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69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E3F8-6698-4FCF-BE24-8DA6C7FE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B18A-897F-4014-83D7-32A6CE75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74AE-B52C-42D2-8586-2F62C6CF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B01F-FE5D-40C6-9D41-A931E22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889-C3A0-42FC-B604-47E68FD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DB6C-BAB6-4FBB-BFA9-615FDB7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3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C42A-4F2B-41EB-A8AD-BA81205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FBB9-F4EC-4DE8-80A6-9DF8C462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6128-3CE9-478F-9876-BBB2719B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D57F-9722-434B-9BD6-7E9FE46A4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74A3-F913-447A-97A3-1B1088BF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6E6F-1DAD-4A3E-A536-A8E31241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0A41-8F3F-46B0-AA5D-1142BCB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090E-92DB-4FFB-8F01-8AAAE15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5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5C1-3FCD-422F-97DC-A73E3C5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3646D-C36C-4A8D-B5E6-290A6EF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337D-CC40-4F52-8F47-CEEC536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AA0FD-238E-4B65-93B0-AC35F23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E5456-66B5-4A3B-9617-8BD6FDB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71B3-94A1-42BF-A8FB-DF22566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5E2A-0450-4DA5-80D7-4FBF0D5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7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96F-5B82-4CF8-AEDF-AC2FA2A3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D57A-789A-477E-9BE2-F9242BA8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A0FA-0286-4126-99B3-EED04715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81E2-2EF1-4F0A-98CD-CD0B2B5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59F8-58B6-4973-A987-08BAFA4F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BEE55-F128-4BC1-BA49-7A77716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8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577-1EB0-431A-BB26-B891C761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5692-6C95-4278-95E8-F21DD29D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BCF0-E2C3-41A3-8E65-94D0F8B0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AF9A-9E8C-4671-8B23-E1D504B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AB9D-56D6-4164-B12D-7753B4D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352D-340B-4849-AC33-B6011F2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4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C392B-3C0D-498A-9AC0-210BAF1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F366-0897-4FCD-9D2B-C91E67D5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26D6-6B37-455B-A729-4BFECC0B3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0C97-9520-4501-A944-825B5298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1314-2A9C-4D41-A538-79F19DDE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4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C7B12-114D-4083-A4CB-13611B35284D}"/>
              </a:ext>
            </a:extLst>
          </p:cNvPr>
          <p:cNvGrpSpPr/>
          <p:nvPr/>
        </p:nvGrpSpPr>
        <p:grpSpPr>
          <a:xfrm>
            <a:off x="4060244" y="3002366"/>
            <a:ext cx="6480000" cy="4060"/>
            <a:chOff x="4060244" y="3002366"/>
            <a:chExt cx="6480000" cy="40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B2F2E5-2A15-4E59-A2F9-97336D2B6D9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6E198-4C69-48FB-ADBA-F5B7011F40D5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B9BA5-CF8E-4817-AB8F-735B0DF8F32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828097-9A16-4B94-9249-C6FDE86F7074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127ABA-F078-4DEA-9056-DA80701276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03CC05-E5A1-4490-B9BE-7FAA770A6D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F2342-EF60-4413-8165-C103B6234EC9}"/>
              </a:ext>
            </a:extLst>
          </p:cNvPr>
          <p:cNvGrpSpPr/>
          <p:nvPr/>
        </p:nvGrpSpPr>
        <p:grpSpPr>
          <a:xfrm>
            <a:off x="4060244" y="4252046"/>
            <a:ext cx="6480000" cy="4060"/>
            <a:chOff x="4060244" y="3002366"/>
            <a:chExt cx="6480000" cy="40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D95EEE-CF55-4E85-8A53-E8BB3CBF8D07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6EDD5B-08B1-4498-A50A-4FD7F1C4EC9F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1816CF-F278-4349-9575-606D7BE3CD4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EA39B3-0D80-4416-8356-14189404232C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A0EBF7-CFC8-4549-801C-143F190B664F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156F1B-AE70-4F3F-BCA4-F5BAA36FC99D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63546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004792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7649110" y="1838241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2834579" y="1233148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048FB26F-14DD-4195-9FAD-25A773E07C8F}"/>
              </a:ext>
            </a:extLst>
          </p:cNvPr>
          <p:cNvSpPr/>
          <p:nvPr/>
        </p:nvSpPr>
        <p:spPr>
          <a:xfrm>
            <a:off x="2727004" y="949732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0CDF8136-FA3C-4680-8DAA-1E73DD49ADB2}"/>
              </a:ext>
            </a:extLst>
          </p:cNvPr>
          <p:cNvSpPr/>
          <p:nvPr/>
        </p:nvSpPr>
        <p:spPr>
          <a:xfrm>
            <a:off x="1699525" y="2702984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0603BD8A-C52B-40D6-8777-8FC7B0AC1CDB}"/>
              </a:ext>
            </a:extLst>
          </p:cNvPr>
          <p:cNvSpPr/>
          <p:nvPr/>
        </p:nvSpPr>
        <p:spPr>
          <a:xfrm>
            <a:off x="4593214" y="2710430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371592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42247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>
            <a:extLst>
              <a:ext uri="{FF2B5EF4-FFF2-40B4-BE49-F238E27FC236}">
                <a16:creationId xmlns:a16="http://schemas.microsoft.com/office/drawing/2014/main" id="{E0744BC3-0666-4138-B4AE-5044218662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19400"/>
            <a:ext cx="533400" cy="457200"/>
            <a:chOff x="2057400" y="1600994"/>
            <a:chExt cx="533400" cy="457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D935E-60DE-4805-BAB2-C13A47ED9FAF}"/>
                </a:ext>
              </a:extLst>
            </p:cNvPr>
            <p:cNvCxnSpPr/>
            <p:nvPr/>
          </p:nvCxnSpPr>
          <p:spPr>
            <a:xfrm>
              <a:off x="20574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B9A5DC-165F-47E7-80C6-DF876F81720A}"/>
                </a:ext>
              </a:extLst>
            </p:cNvPr>
            <p:cNvCxnSpPr/>
            <p:nvPr/>
          </p:nvCxnSpPr>
          <p:spPr>
            <a:xfrm rot="5400000" flipH="1" flipV="1">
              <a:off x="2057401" y="1828006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54459B-C360-4405-9B36-B3B6D914895D}"/>
                </a:ext>
              </a:extLst>
            </p:cNvPr>
            <p:cNvCxnSpPr/>
            <p:nvPr/>
          </p:nvCxnSpPr>
          <p:spPr>
            <a:xfrm rot="5400000" flipH="1" flipV="1">
              <a:off x="2286001" y="1828006"/>
              <a:ext cx="1524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97D32-9D32-4ADC-816B-CF9E272ADEC0}"/>
                </a:ext>
              </a:extLst>
            </p:cNvPr>
            <p:cNvCxnSpPr/>
            <p:nvPr/>
          </p:nvCxnSpPr>
          <p:spPr>
            <a:xfrm>
              <a:off x="23622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1" name="Group 107">
            <a:extLst>
              <a:ext uri="{FF2B5EF4-FFF2-40B4-BE49-F238E27FC236}">
                <a16:creationId xmlns:a16="http://schemas.microsoft.com/office/drawing/2014/main" id="{0F8A71BB-F084-44ED-99B8-FBAA5AD74D3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971800"/>
            <a:ext cx="533400" cy="306388"/>
            <a:chOff x="3124200" y="1676400"/>
            <a:chExt cx="533400" cy="30559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2D9A2D-4C63-4FAE-9744-FDE7D4A500FB}"/>
                </a:ext>
              </a:extLst>
            </p:cNvPr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9BED2B-F7A2-4DA9-99C3-3C8821840453}"/>
                </a:ext>
              </a:extLst>
            </p:cNvPr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67065D-419F-4DBA-AE3F-66C28B30E5D7}"/>
                </a:ext>
              </a:extLst>
            </p:cNvPr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F86421-F019-41FF-9B67-34BCF9E75CFC}"/>
                </a:ext>
              </a:extLst>
            </p:cNvPr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C66FDF-B2FF-4F73-ADC5-3923ECB44826}"/>
                </a:ext>
              </a:extLst>
            </p:cNvPr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58C7B8-0DF0-4B43-B9E5-2FB77FA92C3D}"/>
                </a:ext>
              </a:extLst>
            </p:cNvPr>
            <p:cNvCxnSpPr/>
            <p:nvPr/>
          </p:nvCxnSpPr>
          <p:spPr>
            <a:xfrm>
              <a:off x="3505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65">
            <a:extLst>
              <a:ext uri="{FF2B5EF4-FFF2-40B4-BE49-F238E27FC236}">
                <a16:creationId xmlns:a16="http://schemas.microsoft.com/office/drawing/2014/main" id="{F658F26E-BA0A-4D11-82C5-DCE30B5A442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066800"/>
            <a:ext cx="990600" cy="304800"/>
            <a:chOff x="2819400" y="533400"/>
            <a:chExt cx="990600" cy="3048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C55EC8-8DCA-449A-BBD4-F395337D9AFB}"/>
                </a:ext>
              </a:extLst>
            </p:cNvPr>
            <p:cNvCxnSpPr/>
            <p:nvPr/>
          </p:nvCxnSpPr>
          <p:spPr>
            <a:xfrm>
              <a:off x="28194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3B51D5-6BF0-4973-B51F-3D3DF37E0577}"/>
                </a:ext>
              </a:extLst>
            </p:cNvPr>
            <p:cNvCxnSpPr/>
            <p:nvPr/>
          </p:nvCxnSpPr>
          <p:spPr>
            <a:xfrm>
              <a:off x="36576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6" name="Group 55">
              <a:extLst>
                <a:ext uri="{FF2B5EF4-FFF2-40B4-BE49-F238E27FC236}">
                  <a16:creationId xmlns:a16="http://schemas.microsoft.com/office/drawing/2014/main" id="{53BBB571-5C16-4A50-BE1E-60521211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C1F1AAA0-FC08-4A98-91EE-56D780D1CD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02B0BAD-37AE-432E-A2E6-1EF080AFB00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7" name="Group 56">
              <a:extLst>
                <a:ext uri="{FF2B5EF4-FFF2-40B4-BE49-F238E27FC236}">
                  <a16:creationId xmlns:a16="http://schemas.microsoft.com/office/drawing/2014/main" id="{DE7C1814-C580-44B1-B5C9-FE3821ADF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C7B85557-82CF-49A9-A728-9B034B861C7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5FCA49A5-845F-42A3-93B3-52076F5C432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8" name="Group 59">
              <a:extLst>
                <a:ext uri="{FF2B5EF4-FFF2-40B4-BE49-F238E27FC236}">
                  <a16:creationId xmlns:a16="http://schemas.microsoft.com/office/drawing/2014/main" id="{316E6B2D-579C-4D75-B00E-B9066F508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01721EA1-8999-4701-988C-9F34616B826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7E9F74B1-B9E8-448E-8213-6451C05B71C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3" name="Group 79">
            <a:extLst>
              <a:ext uri="{FF2B5EF4-FFF2-40B4-BE49-F238E27FC236}">
                <a16:creationId xmlns:a16="http://schemas.microsoft.com/office/drawing/2014/main" id="{8387EA35-F2A2-402A-87C1-530A3F86FC9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762000" cy="304800"/>
            <a:chOff x="2971800" y="152400"/>
            <a:chExt cx="762000" cy="3048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0883BA-8DE4-47CC-AB69-CF5A9653FB22}"/>
                </a:ext>
              </a:extLst>
            </p:cNvPr>
            <p:cNvCxnSpPr/>
            <p:nvPr/>
          </p:nvCxnSpPr>
          <p:spPr>
            <a:xfrm>
              <a:off x="29718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23FBD1-CA55-485B-AD30-97A009865672}"/>
                </a:ext>
              </a:extLst>
            </p:cNvPr>
            <p:cNvCxnSpPr/>
            <p:nvPr/>
          </p:nvCxnSpPr>
          <p:spPr>
            <a:xfrm>
              <a:off x="35814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8" name="Group 55">
              <a:extLst>
                <a:ext uri="{FF2B5EF4-FFF2-40B4-BE49-F238E27FC236}">
                  <a16:creationId xmlns:a16="http://schemas.microsoft.com/office/drawing/2014/main" id="{B168F917-3771-421B-9020-FEA4C2692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787A83FA-D218-4EBB-B03B-268C391D6CE7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8FE779F9-3A9B-4F25-826E-DC06F197CACA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39" name="Group 56">
              <a:extLst>
                <a:ext uri="{FF2B5EF4-FFF2-40B4-BE49-F238E27FC236}">
                  <a16:creationId xmlns:a16="http://schemas.microsoft.com/office/drawing/2014/main" id="{341FAD10-107E-40C7-80BE-6C609687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D6E9B98B-655F-410F-9926-6244538642B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969CF6A4-6B13-429B-B9D2-65D17246C68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4" name="Group 95">
            <a:extLst>
              <a:ext uri="{FF2B5EF4-FFF2-40B4-BE49-F238E27FC236}">
                <a16:creationId xmlns:a16="http://schemas.microsoft.com/office/drawing/2014/main" id="{35CE6F53-744B-43CE-9AC3-B149579FC5F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47800"/>
            <a:ext cx="1219200" cy="304800"/>
            <a:chOff x="2971800" y="2438400"/>
            <a:chExt cx="1219200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7A6198-3705-4FEF-A7BB-96C82A1037C9}"/>
                </a:ext>
              </a:extLst>
            </p:cNvPr>
            <p:cNvCxnSpPr/>
            <p:nvPr/>
          </p:nvCxnSpPr>
          <p:spPr>
            <a:xfrm>
              <a:off x="29718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320225-07C9-4FE8-AC00-FD1F4AEC8C87}"/>
                </a:ext>
              </a:extLst>
            </p:cNvPr>
            <p:cNvCxnSpPr/>
            <p:nvPr/>
          </p:nvCxnSpPr>
          <p:spPr>
            <a:xfrm>
              <a:off x="40386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4" name="Group 55">
              <a:extLst>
                <a:ext uri="{FF2B5EF4-FFF2-40B4-BE49-F238E27FC236}">
                  <a16:creationId xmlns:a16="http://schemas.microsoft.com/office/drawing/2014/main" id="{BD981D75-94CA-4D5F-B84E-8B0C3C655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7F8618A-A19A-4379-B8FF-D426C807108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D5AFC51-E443-4C60-A210-3D4B8F48356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5" name="Group 56">
              <a:extLst>
                <a:ext uri="{FF2B5EF4-FFF2-40B4-BE49-F238E27FC236}">
                  <a16:creationId xmlns:a16="http://schemas.microsoft.com/office/drawing/2014/main" id="{AA338E8A-3B4F-4072-BB5C-DEEB32535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01FFF6F-F4B2-4621-8A6F-CF6A7776D6D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18A4A296-9832-4218-82FF-C7AB7FCF20B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6" name="Group 59">
              <a:extLst>
                <a:ext uri="{FF2B5EF4-FFF2-40B4-BE49-F238E27FC236}">
                  <a16:creationId xmlns:a16="http://schemas.microsoft.com/office/drawing/2014/main" id="{46F97313-4AE0-4963-8DC7-ED4F073D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20E8BB3-6D47-49F0-8B0F-45AFB1BB42B0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AC23AF9A-1229-4A90-B648-CEAAEC52BC5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7" name="Group 59">
              <a:extLst>
                <a:ext uri="{FF2B5EF4-FFF2-40B4-BE49-F238E27FC236}">
                  <a16:creationId xmlns:a16="http://schemas.microsoft.com/office/drawing/2014/main" id="{E0C06B79-C6CA-4238-A8FD-B4537F230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4854EF73-9F8C-4498-9FFD-560D17F3DA6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AD6B007-411B-4336-A1B7-CE1E31C64EB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5" name="Group 114">
            <a:extLst>
              <a:ext uri="{FF2B5EF4-FFF2-40B4-BE49-F238E27FC236}">
                <a16:creationId xmlns:a16="http://schemas.microsoft.com/office/drawing/2014/main" id="{7B820057-B952-48BA-85D6-67CCB06BB4D4}"/>
              </a:ext>
            </a:extLst>
          </p:cNvPr>
          <p:cNvGrpSpPr>
            <a:grpSpLocks/>
          </p:cNvGrpSpPr>
          <p:nvPr/>
        </p:nvGrpSpPr>
        <p:grpSpPr bwMode="auto">
          <a:xfrm>
            <a:off x="8837614" y="3048000"/>
            <a:ext cx="382587" cy="153988"/>
            <a:chOff x="3886200" y="1752600"/>
            <a:chExt cx="381794" cy="15319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20F336-80DA-40D9-A9C9-0EDDE4E62C60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479BFB-EB40-4799-B3A9-634027976460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D69CE5-2DD7-43FA-B78B-3647F6C717BD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3911C0-3DBC-4711-94D0-E8FD0C89FFEF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71A230-32D8-4A45-BDA3-FD1724A4B4C1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992133-7DD7-41C9-B66E-ADFA997D67A5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125">
            <a:extLst>
              <a:ext uri="{FF2B5EF4-FFF2-40B4-BE49-F238E27FC236}">
                <a16:creationId xmlns:a16="http://schemas.microsoft.com/office/drawing/2014/main" id="{93CDF8F7-B3BD-4370-8519-EB82CAFBBB4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533400" cy="304800"/>
            <a:chOff x="3962400" y="1219994"/>
            <a:chExt cx="533400" cy="304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54CA4E-A92D-4633-B510-DEC8521951BC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835ED6-CFA0-4591-B3BE-39A1E49FE238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5F16AC-F8D5-473B-8B49-DCAEC5041DFC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043BE9-CD17-41E6-A221-D8E7673AAFC5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Group 207">
            <a:extLst>
              <a:ext uri="{FF2B5EF4-FFF2-40B4-BE49-F238E27FC236}">
                <a16:creationId xmlns:a16="http://schemas.microsoft.com/office/drawing/2014/main" id="{478296B0-C2EC-4083-825F-CFA2E8F58D5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30388"/>
            <a:ext cx="381000" cy="227012"/>
            <a:chOff x="304800" y="1296194"/>
            <a:chExt cx="381000" cy="22780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92CC18-B419-4B98-AC65-A6DA5F8F371A}"/>
                </a:ext>
              </a:extLst>
            </p:cNvPr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8EF4B06-430F-4DC7-ADA0-A05DC11121A1}"/>
                </a:ext>
              </a:extLst>
            </p:cNvPr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3B03A0-F308-4D66-9467-2AC9549640FF}"/>
                </a:ext>
              </a:extLst>
            </p:cNvPr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17CD2F5-88AD-4568-A92D-CA543D9582E6}"/>
                </a:ext>
              </a:extLst>
            </p:cNvPr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FA64DB6-D7F7-439D-9785-3B1B011EF410}"/>
                </a:ext>
              </a:extLst>
            </p:cNvPr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D4847D-0D9D-4045-AD1E-278E29513117}"/>
                </a:ext>
              </a:extLst>
            </p:cNvPr>
            <p:cNvCxnSpPr/>
            <p:nvPr/>
          </p:nvCxnSpPr>
          <p:spPr>
            <a:xfrm rot="5400000" flipH="1" flipV="1">
              <a:off x="4942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BA63A3-F75E-470D-8CD8-2F210BAA7A7C}"/>
                </a:ext>
              </a:extLst>
            </p:cNvPr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8" name="Group 208">
            <a:extLst>
              <a:ext uri="{FF2B5EF4-FFF2-40B4-BE49-F238E27FC236}">
                <a16:creationId xmlns:a16="http://schemas.microsoft.com/office/drawing/2014/main" id="{0AE76528-194D-4855-9353-ACA369C85B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36814"/>
            <a:ext cx="457200" cy="230187"/>
            <a:chOff x="304800" y="1600994"/>
            <a:chExt cx="457200" cy="229394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88888B4-F055-43A2-B6F1-E4183042D46D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DC365DB-2952-4714-90AD-FE22E27E96BB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0AFCEB5-5A39-4538-A67D-48A96ABE0785}"/>
                </a:ext>
              </a:extLst>
            </p:cNvPr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9944BA-E2FD-4701-9951-44CEB094F634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42C5D01-57E1-47ED-8D59-394B6875B396}"/>
              </a:ext>
            </a:extLst>
          </p:cNvPr>
          <p:cNvCxnSpPr/>
          <p:nvPr/>
        </p:nvCxnSpPr>
        <p:spPr bwMode="auto">
          <a:xfrm>
            <a:off x="5181601" y="1068389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89E6C81-3F74-4BA1-B0DC-DE9DB0574163}"/>
              </a:ext>
            </a:extLst>
          </p:cNvPr>
          <p:cNvCxnSpPr/>
          <p:nvPr/>
        </p:nvCxnSpPr>
        <p:spPr bwMode="auto">
          <a:xfrm rot="5400000" flipH="1" flipV="1">
            <a:off x="5105401" y="992189"/>
            <a:ext cx="1508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ABE1DE3-4AF4-4FE6-B473-FC72C34347F4}"/>
              </a:ext>
            </a:extLst>
          </p:cNvPr>
          <p:cNvCxnSpPr/>
          <p:nvPr/>
        </p:nvCxnSpPr>
        <p:spPr bwMode="auto">
          <a:xfrm>
            <a:off x="5181601" y="914401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0A2EBE-9E94-480D-8FF2-40D24878A154}"/>
              </a:ext>
            </a:extLst>
          </p:cNvPr>
          <p:cNvCxnSpPr/>
          <p:nvPr/>
        </p:nvCxnSpPr>
        <p:spPr bwMode="auto">
          <a:xfrm rot="5400000" flipH="1" flipV="1">
            <a:off x="5333208" y="99139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52F332-55A9-4445-81CB-BCE6D5D41D59}"/>
              </a:ext>
            </a:extLst>
          </p:cNvPr>
          <p:cNvCxnSpPr/>
          <p:nvPr/>
        </p:nvCxnSpPr>
        <p:spPr bwMode="auto">
          <a:xfrm>
            <a:off x="5410201" y="990601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3C29EE5-407E-4276-A767-B35C483387B2}"/>
              </a:ext>
            </a:extLst>
          </p:cNvPr>
          <p:cNvSpPr/>
          <p:nvPr/>
        </p:nvSpPr>
        <p:spPr>
          <a:xfrm>
            <a:off x="2362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7062A24-CA58-4912-A69C-385D0735257B}"/>
              </a:ext>
            </a:extLst>
          </p:cNvPr>
          <p:cNvSpPr/>
          <p:nvPr/>
        </p:nvSpPr>
        <p:spPr>
          <a:xfrm>
            <a:off x="26670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2841899-05BC-4480-8976-2E3B15711472}"/>
              </a:ext>
            </a:extLst>
          </p:cNvPr>
          <p:cNvSpPr/>
          <p:nvPr/>
        </p:nvSpPr>
        <p:spPr>
          <a:xfrm>
            <a:off x="25146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3" name="Group 297">
            <a:extLst>
              <a:ext uri="{FF2B5EF4-FFF2-40B4-BE49-F238E27FC236}">
                <a16:creationId xmlns:a16="http://schemas.microsoft.com/office/drawing/2014/main" id="{2B5716BD-ABC1-4547-9CCD-8A6CBAC85D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60414"/>
            <a:ext cx="304800" cy="382587"/>
            <a:chOff x="2209800" y="152400"/>
            <a:chExt cx="457200" cy="381794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434487-F86C-45DD-ACEE-DB5C3705F252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C1CFA6B-343C-4A40-998D-46D16510529C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2" name="Group 59">
              <a:extLst>
                <a:ext uri="{FF2B5EF4-FFF2-40B4-BE49-F238E27FC236}">
                  <a16:creationId xmlns:a16="http://schemas.microsoft.com/office/drawing/2014/main" id="{E3979AF1-7794-4DFC-94B9-ED1118528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85DFD09D-6623-4C7E-AECF-A4A703732F04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7DBCB4A5-ACB3-489E-A894-E9E8FE66C4E6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1682B61-F825-4D35-8BAD-556B68FDB3DD}"/>
                </a:ext>
              </a:extLst>
            </p:cNvPr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Oval 316">
            <a:extLst>
              <a:ext uri="{FF2B5EF4-FFF2-40B4-BE49-F238E27FC236}">
                <a16:creationId xmlns:a16="http://schemas.microsoft.com/office/drawing/2014/main" id="{AB41B577-0728-4CB7-B235-596A3F260755}"/>
              </a:ext>
            </a:extLst>
          </p:cNvPr>
          <p:cNvSpPr/>
          <p:nvPr/>
        </p:nvSpPr>
        <p:spPr>
          <a:xfrm>
            <a:off x="28194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1EF2A04-68DE-42F8-960C-7C6D4D832461}"/>
              </a:ext>
            </a:extLst>
          </p:cNvPr>
          <p:cNvSpPr/>
          <p:nvPr/>
        </p:nvSpPr>
        <p:spPr>
          <a:xfrm>
            <a:off x="29718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313DD8C-4B6C-4C16-9548-0E222491D19E}"/>
              </a:ext>
            </a:extLst>
          </p:cNvPr>
          <p:cNvSpPr/>
          <p:nvPr/>
        </p:nvSpPr>
        <p:spPr>
          <a:xfrm>
            <a:off x="3124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7" name="Group 369">
            <a:extLst>
              <a:ext uri="{FF2B5EF4-FFF2-40B4-BE49-F238E27FC236}">
                <a16:creationId xmlns:a16="http://schemas.microsoft.com/office/drawing/2014/main" id="{7A8F9996-5DBB-4F92-BC77-879161FF930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5200" y="1866900"/>
            <a:ext cx="228600" cy="152400"/>
            <a:chOff x="2209800" y="1219200"/>
            <a:chExt cx="762000" cy="3048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35EBE1D-0115-443F-AB58-48B4EF3287DA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A39E4CD-2E1C-41E9-8001-436B14D8E75A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DBC2790-A8C7-4261-9F3A-825051364198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C8F9690-0072-4290-BE89-CD9F81C554A8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C413128-40EB-4413-A77A-B713276C4A4B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306FEC2-BEEC-43C8-B603-483FB75996A6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E5180E2-4980-4799-B627-5CBB415828D9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8" name="Group 412">
            <a:extLst>
              <a:ext uri="{FF2B5EF4-FFF2-40B4-BE49-F238E27FC236}">
                <a16:creationId xmlns:a16="http://schemas.microsoft.com/office/drawing/2014/main" id="{14BDA0BF-22A4-406A-A206-CEE144EF24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049589"/>
            <a:ext cx="228600" cy="153987"/>
            <a:chOff x="4114800" y="1905000"/>
            <a:chExt cx="228600" cy="153194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77F37DC-AAF6-4840-AE4C-D972B79D3F39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18EAD38-29F4-4F16-AEE3-ACE0F613A100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DAF0474-D31D-47E0-BEF1-2A977B985761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E686676-2F92-4179-BE39-56BC8DC1B2D8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9AAF35-ADC6-4583-8426-392AAE4E1E15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C310450-086D-4B8F-A338-87BC78D92A4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9" name="Group 421">
            <a:extLst>
              <a:ext uri="{FF2B5EF4-FFF2-40B4-BE49-F238E27FC236}">
                <a16:creationId xmlns:a16="http://schemas.microsoft.com/office/drawing/2014/main" id="{1D578E76-C383-4284-8C11-3ECE3CF02E4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304800" cy="152400"/>
            <a:chOff x="3962400" y="1219994"/>
            <a:chExt cx="533400" cy="304800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39A6E65-3F3A-4E08-9BAA-2E439735D54C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5FB9CA2-C563-43EE-A8AF-0D2FEE3E25E5}"/>
                </a:ext>
              </a:extLst>
            </p:cNvPr>
            <p:cNvCxnSpPr/>
            <p:nvPr/>
          </p:nvCxnSpPr>
          <p:spPr>
            <a:xfrm rot="5400000" flipH="1" flipV="1">
              <a:off x="4039196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C3F2DAF-4939-446E-8B67-E28208ECC490}"/>
                </a:ext>
              </a:extLst>
            </p:cNvPr>
            <p:cNvCxnSpPr/>
            <p:nvPr/>
          </p:nvCxnSpPr>
          <p:spPr>
            <a:xfrm rot="5400000" flipH="1" flipV="1">
              <a:off x="4114206" y="1371004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008FDCEE-FF6B-4EA3-9088-5DC87CBBAF5D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426">
            <a:extLst>
              <a:ext uri="{FF2B5EF4-FFF2-40B4-BE49-F238E27FC236}">
                <a16:creationId xmlns:a16="http://schemas.microsoft.com/office/drawing/2014/main" id="{E8830B56-CD5D-4AE0-8D67-07136AE9FA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14800" y="914400"/>
            <a:ext cx="304800" cy="152400"/>
            <a:chOff x="3962400" y="1219994"/>
            <a:chExt cx="533400" cy="304800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60271B4-A1C3-41BB-8C79-C20058C4661A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7CBD6196-4D0D-49FA-A432-8612103398F6}"/>
                </a:ext>
              </a:extLst>
            </p:cNvPr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910B01D-63D1-42F7-9EA8-B68B90E3E4AC}"/>
                </a:ext>
              </a:extLst>
            </p:cNvPr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71CD593-C20D-4DAC-AFD5-75BC913EB2E0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1" name="Group 796">
            <a:extLst>
              <a:ext uri="{FF2B5EF4-FFF2-40B4-BE49-F238E27FC236}">
                <a16:creationId xmlns:a16="http://schemas.microsoft.com/office/drawing/2014/main" id="{9AFECF7B-8E57-42AD-8906-1E070E1366C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955926"/>
            <a:ext cx="228600" cy="396875"/>
            <a:chOff x="4953000" y="2590800"/>
            <a:chExt cx="228600" cy="396083"/>
          </a:xfrm>
        </p:grpSpPr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94E20BE5-C4A9-4A1A-9F2B-3B1C28AAC00C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589AC888-21E9-4D60-AF5B-2833F5011043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D78B608-0878-4C86-B489-4ADA65CABCB8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570647BB-A4A4-453D-9433-BF85126FFE27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2" name="Group 369">
            <a:extLst>
              <a:ext uri="{FF2B5EF4-FFF2-40B4-BE49-F238E27FC236}">
                <a16:creationId xmlns:a16="http://schemas.microsoft.com/office/drawing/2014/main" id="{3AEAE2A0-1388-4FFF-8345-7EA473E5F2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62400" y="1866900"/>
            <a:ext cx="228600" cy="152400"/>
            <a:chOff x="2209800" y="1219200"/>
            <a:chExt cx="762000" cy="304800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B3D2C15A-2DD0-41AF-99D9-78C0599FB0CB}"/>
                </a:ext>
              </a:extLst>
            </p:cNvPr>
            <p:cNvCxnSpPr/>
            <p:nvPr/>
          </p:nvCxnSpPr>
          <p:spPr>
            <a:xfrm>
              <a:off x="2220383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02B763A7-376F-4C94-B5D9-2D04F3A9077B}"/>
                </a:ext>
              </a:extLst>
            </p:cNvPr>
            <p:cNvCxnSpPr/>
            <p:nvPr/>
          </p:nvCxnSpPr>
          <p:spPr>
            <a:xfrm rot="5400000" flipH="1" flipV="1">
              <a:off x="2273827" y="1255713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A90D405-730B-4666-9E2D-D2B89049966C}"/>
                </a:ext>
              </a:extLst>
            </p:cNvPr>
            <p:cNvCxnSpPr/>
            <p:nvPr/>
          </p:nvCxnSpPr>
          <p:spPr>
            <a:xfrm rot="16200000" flipH="1">
              <a:off x="2314043" y="1294873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4475460F-462A-4139-AF8D-5F5303A9184A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103BB86-AB34-432E-AD19-FEA677E10275}"/>
                </a:ext>
              </a:extLst>
            </p:cNvPr>
            <p:cNvCxnSpPr/>
            <p:nvPr/>
          </p:nvCxnSpPr>
          <p:spPr>
            <a:xfrm rot="16200000" flipH="1">
              <a:off x="2615670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49755615-1920-49CC-B464-1236C312E859}"/>
                </a:ext>
              </a:extLst>
            </p:cNvPr>
            <p:cNvCxnSpPr/>
            <p:nvPr/>
          </p:nvCxnSpPr>
          <p:spPr>
            <a:xfrm rot="5400000" flipH="1" flipV="1">
              <a:off x="2808287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7DFB6338-C88D-44F1-82D4-3E344D2E1FFE}"/>
                </a:ext>
              </a:extLst>
            </p:cNvPr>
            <p:cNvCxnSpPr/>
            <p:nvPr/>
          </p:nvCxnSpPr>
          <p:spPr>
            <a:xfrm>
              <a:off x="2908300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3" name="Group 65">
            <a:extLst>
              <a:ext uri="{FF2B5EF4-FFF2-40B4-BE49-F238E27FC236}">
                <a16:creationId xmlns:a16="http://schemas.microsoft.com/office/drawing/2014/main" id="{64865516-3DB8-4C15-AAE3-F707287E1944}"/>
              </a:ext>
            </a:extLst>
          </p:cNvPr>
          <p:cNvGrpSpPr>
            <a:grpSpLocks/>
          </p:cNvGrpSpPr>
          <p:nvPr/>
        </p:nvGrpSpPr>
        <p:grpSpPr bwMode="auto">
          <a:xfrm>
            <a:off x="8289926" y="1143000"/>
            <a:ext cx="396875" cy="152400"/>
            <a:chOff x="2819400" y="533400"/>
            <a:chExt cx="990600" cy="3048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4150BF9E-2911-4940-B258-93D02E7C5F35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95CDE060-341D-460F-AC20-AAC9FEC3C407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9" name="Group 55">
              <a:extLst>
                <a:ext uri="{FF2B5EF4-FFF2-40B4-BE49-F238E27FC236}">
                  <a16:creationId xmlns:a16="http://schemas.microsoft.com/office/drawing/2014/main" id="{EAE104A1-3B1B-47A7-85E7-4F13BF869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779" name="Arc 778">
                <a:extLst>
                  <a:ext uri="{FF2B5EF4-FFF2-40B4-BE49-F238E27FC236}">
                    <a16:creationId xmlns:a16="http://schemas.microsoft.com/office/drawing/2014/main" id="{C7BB1341-0F93-42EE-BADD-4C7D82D6D3C3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Arc 786">
                <a:extLst>
                  <a:ext uri="{FF2B5EF4-FFF2-40B4-BE49-F238E27FC236}">
                    <a16:creationId xmlns:a16="http://schemas.microsoft.com/office/drawing/2014/main" id="{F3588944-2301-4E2C-90FA-F069A529F356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0" name="Group 56">
              <a:extLst>
                <a:ext uri="{FF2B5EF4-FFF2-40B4-BE49-F238E27FC236}">
                  <a16:creationId xmlns:a16="http://schemas.microsoft.com/office/drawing/2014/main" id="{B34D8E5A-EB6C-4EE2-BC02-FB81BDE3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770" name="Arc 769">
                <a:extLst>
                  <a:ext uri="{FF2B5EF4-FFF2-40B4-BE49-F238E27FC236}">
                    <a16:creationId xmlns:a16="http://schemas.microsoft.com/office/drawing/2014/main" id="{D9A5FDEA-5B5E-4D44-95D6-F74A1BF918F4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" name="Arc 770">
                <a:extLst>
                  <a:ext uri="{FF2B5EF4-FFF2-40B4-BE49-F238E27FC236}">
                    <a16:creationId xmlns:a16="http://schemas.microsoft.com/office/drawing/2014/main" id="{55E8DBDF-B95E-409B-A99F-988A2E1AD60B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1" name="Group 59">
              <a:extLst>
                <a:ext uri="{FF2B5EF4-FFF2-40B4-BE49-F238E27FC236}">
                  <a16:creationId xmlns:a16="http://schemas.microsoft.com/office/drawing/2014/main" id="{8D466B0D-D790-4BA1-8E27-278A0DA02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745" name="Arc 744">
                <a:extLst>
                  <a:ext uri="{FF2B5EF4-FFF2-40B4-BE49-F238E27FC236}">
                    <a16:creationId xmlns:a16="http://schemas.microsoft.com/office/drawing/2014/main" id="{FF058BF0-0536-4AE4-AC39-B574532F4BDE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Arc 747">
                <a:extLst>
                  <a:ext uri="{FF2B5EF4-FFF2-40B4-BE49-F238E27FC236}">
                    <a16:creationId xmlns:a16="http://schemas.microsoft.com/office/drawing/2014/main" id="{7DB0D440-58F3-40FF-B5F2-9D7766FEEEC2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4" name="Group 79">
            <a:extLst>
              <a:ext uri="{FF2B5EF4-FFF2-40B4-BE49-F238E27FC236}">
                <a16:creationId xmlns:a16="http://schemas.microsoft.com/office/drawing/2014/main" id="{E796F6D1-0925-40DD-B2BC-732C03B6B8F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762000"/>
            <a:ext cx="304800" cy="152400"/>
            <a:chOff x="2971800" y="152400"/>
            <a:chExt cx="762000" cy="304800"/>
          </a:xfrm>
        </p:grpSpPr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8B482F22-0AE0-46D5-BCA3-19984B79A24F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7DCB8E8E-5B12-4B4F-BC01-B212811F8D01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1" name="Group 55">
              <a:extLst>
                <a:ext uri="{FF2B5EF4-FFF2-40B4-BE49-F238E27FC236}">
                  <a16:creationId xmlns:a16="http://schemas.microsoft.com/office/drawing/2014/main" id="{45CF8D96-B585-4D8F-BFA8-AEDF0A47D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816" name="Arc 815">
                <a:extLst>
                  <a:ext uri="{FF2B5EF4-FFF2-40B4-BE49-F238E27FC236}">
                    <a16:creationId xmlns:a16="http://schemas.microsoft.com/office/drawing/2014/main" id="{E5FFA264-1971-45D2-933D-24D48BFA9495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Arc 816">
                <a:extLst>
                  <a:ext uri="{FF2B5EF4-FFF2-40B4-BE49-F238E27FC236}">
                    <a16:creationId xmlns:a16="http://schemas.microsoft.com/office/drawing/2014/main" id="{86F8D5E7-212C-4AB3-BF9D-F29F09ACA782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42" name="Group 56">
              <a:extLst>
                <a:ext uri="{FF2B5EF4-FFF2-40B4-BE49-F238E27FC236}">
                  <a16:creationId xmlns:a16="http://schemas.microsoft.com/office/drawing/2014/main" id="{F26E5B0E-2267-4FCC-B725-085172A93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814" name="Arc 813">
                <a:extLst>
                  <a:ext uri="{FF2B5EF4-FFF2-40B4-BE49-F238E27FC236}">
                    <a16:creationId xmlns:a16="http://schemas.microsoft.com/office/drawing/2014/main" id="{6A7B657B-D6E0-49F9-A24F-16F040A454A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Arc 814">
                <a:extLst>
                  <a:ext uri="{FF2B5EF4-FFF2-40B4-BE49-F238E27FC236}">
                    <a16:creationId xmlns:a16="http://schemas.microsoft.com/office/drawing/2014/main" id="{E0854D5D-176A-4B7C-9811-2306F5727CE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5" name="Group 95">
            <a:extLst>
              <a:ext uri="{FF2B5EF4-FFF2-40B4-BE49-F238E27FC236}">
                <a16:creationId xmlns:a16="http://schemas.microsoft.com/office/drawing/2014/main" id="{89495368-4562-434F-8758-62D40AE0DB97}"/>
              </a:ext>
            </a:extLst>
          </p:cNvPr>
          <p:cNvGrpSpPr>
            <a:grpSpLocks/>
          </p:cNvGrpSpPr>
          <p:nvPr/>
        </p:nvGrpSpPr>
        <p:grpSpPr bwMode="auto">
          <a:xfrm>
            <a:off x="8275638" y="1524000"/>
            <a:ext cx="487362" cy="152400"/>
            <a:chOff x="2971800" y="2438400"/>
            <a:chExt cx="1219200" cy="304800"/>
          </a:xfrm>
        </p:grpSpPr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A47836B4-C29E-4925-B06D-6525C4BEA81F}"/>
                </a:ext>
              </a:extLst>
            </p:cNvPr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A035E91-7358-4B36-8FBC-C237A49A3F81}"/>
                </a:ext>
              </a:extLst>
            </p:cNvPr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7" name="Group 55">
              <a:extLst>
                <a:ext uri="{FF2B5EF4-FFF2-40B4-BE49-F238E27FC236}">
                  <a16:creationId xmlns:a16="http://schemas.microsoft.com/office/drawing/2014/main" id="{AA2F28D5-02CB-4590-A158-85F4A49B7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41" name="Arc 840">
                <a:extLst>
                  <a:ext uri="{FF2B5EF4-FFF2-40B4-BE49-F238E27FC236}">
                    <a16:creationId xmlns:a16="http://schemas.microsoft.com/office/drawing/2014/main" id="{B7A9407E-0D2D-437D-8D56-78059CA0766E}"/>
                  </a:ext>
                </a:extLst>
              </p:cNvPr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Arc 841">
                <a:extLst>
                  <a:ext uri="{FF2B5EF4-FFF2-40B4-BE49-F238E27FC236}">
                    <a16:creationId xmlns:a16="http://schemas.microsoft.com/office/drawing/2014/main" id="{D144F582-C6D7-4563-AD44-DC94670032AA}"/>
                  </a:ext>
                </a:extLst>
              </p:cNvPr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8" name="Group 56">
              <a:extLst>
                <a:ext uri="{FF2B5EF4-FFF2-40B4-BE49-F238E27FC236}">
                  <a16:creationId xmlns:a16="http://schemas.microsoft.com/office/drawing/2014/main" id="{4B7343C9-53A8-4470-B12E-5E52D7C03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39" name="Arc 838">
                <a:extLst>
                  <a:ext uri="{FF2B5EF4-FFF2-40B4-BE49-F238E27FC236}">
                    <a16:creationId xmlns:a16="http://schemas.microsoft.com/office/drawing/2014/main" id="{68DDC7E3-8EBC-4F8B-B1C4-48D742AA629C}"/>
                  </a:ext>
                </a:extLst>
              </p:cNvPr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Arc 839">
                <a:extLst>
                  <a:ext uri="{FF2B5EF4-FFF2-40B4-BE49-F238E27FC236}">
                    <a16:creationId xmlns:a16="http://schemas.microsoft.com/office/drawing/2014/main" id="{01C4C789-9A74-48BD-AFA0-25FCB24589C3}"/>
                  </a:ext>
                </a:extLst>
              </p:cNvPr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9" name="Group 59">
              <a:extLst>
                <a:ext uri="{FF2B5EF4-FFF2-40B4-BE49-F238E27FC236}">
                  <a16:creationId xmlns:a16="http://schemas.microsoft.com/office/drawing/2014/main" id="{7F18D17B-9915-4780-BF63-5480FD124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37" name="Arc 836">
                <a:extLst>
                  <a:ext uri="{FF2B5EF4-FFF2-40B4-BE49-F238E27FC236}">
                    <a16:creationId xmlns:a16="http://schemas.microsoft.com/office/drawing/2014/main" id="{76BC6280-22E6-45FF-98EE-F98D7BC7967B}"/>
                  </a:ext>
                </a:extLst>
              </p:cNvPr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Arc 837">
                <a:extLst>
                  <a:ext uri="{FF2B5EF4-FFF2-40B4-BE49-F238E27FC236}">
                    <a16:creationId xmlns:a16="http://schemas.microsoft.com/office/drawing/2014/main" id="{5A4FA956-52BE-4A30-8EFC-31170EB1B351}"/>
                  </a:ext>
                </a:extLst>
              </p:cNvPr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30" name="Group 59">
              <a:extLst>
                <a:ext uri="{FF2B5EF4-FFF2-40B4-BE49-F238E27FC236}">
                  <a16:creationId xmlns:a16="http://schemas.microsoft.com/office/drawing/2014/main" id="{98F9E28D-8694-4D16-8886-D53111D64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835" name="Arc 834">
                <a:extLst>
                  <a:ext uri="{FF2B5EF4-FFF2-40B4-BE49-F238E27FC236}">
                    <a16:creationId xmlns:a16="http://schemas.microsoft.com/office/drawing/2014/main" id="{6C53534A-3955-480F-A418-400F3685C5D7}"/>
                  </a:ext>
                </a:extLst>
              </p:cNvPr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Arc 835">
                <a:extLst>
                  <a:ext uri="{FF2B5EF4-FFF2-40B4-BE49-F238E27FC236}">
                    <a16:creationId xmlns:a16="http://schemas.microsoft.com/office/drawing/2014/main" id="{2955936F-03A2-418D-B65E-44DE1F34AC28}"/>
                  </a:ext>
                </a:extLst>
              </p:cNvPr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6" name="Group 918">
            <a:extLst>
              <a:ext uri="{FF2B5EF4-FFF2-40B4-BE49-F238E27FC236}">
                <a16:creationId xmlns:a16="http://schemas.microsoft.com/office/drawing/2014/main" id="{499A5699-78CF-44B5-BD24-6CDCC5391A66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2057400"/>
            <a:ext cx="200025" cy="228600"/>
            <a:chOff x="3000374" y="3200399"/>
            <a:chExt cx="200026" cy="228601"/>
          </a:xfrm>
        </p:grpSpPr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AEC158D3-0F25-4D6C-83D5-8D4978304190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3CDBB7C6-FDC7-47B5-A514-31592A35B80D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C1E7D910-0888-4757-9893-1627FB84CF3B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54F4CCE8-FA7A-4472-A4C7-41777E6A96BD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Isosceles Triangle 905">
              <a:extLst>
                <a:ext uri="{FF2B5EF4-FFF2-40B4-BE49-F238E27FC236}">
                  <a16:creationId xmlns:a16="http://schemas.microsoft.com/office/drawing/2014/main" id="{311619EF-A245-409E-9249-4F75E487845D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7" name="Group 915">
            <a:extLst>
              <a:ext uri="{FF2B5EF4-FFF2-40B4-BE49-F238E27FC236}">
                <a16:creationId xmlns:a16="http://schemas.microsoft.com/office/drawing/2014/main" id="{437F0068-C204-4291-86A9-FF40892877E2}"/>
              </a:ext>
            </a:extLst>
          </p:cNvPr>
          <p:cNvGrpSpPr>
            <a:grpSpLocks/>
          </p:cNvGrpSpPr>
          <p:nvPr/>
        </p:nvGrpSpPr>
        <p:grpSpPr bwMode="auto">
          <a:xfrm>
            <a:off x="6704014" y="1982788"/>
            <a:ext cx="306387" cy="455612"/>
            <a:chOff x="3656012" y="3125788"/>
            <a:chExt cx="306388" cy="45561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9F01D7-CCCC-4034-9260-C483574D9E5C}"/>
                </a:ext>
              </a:extLst>
            </p:cNvPr>
            <p:cNvCxnSpPr/>
            <p:nvPr/>
          </p:nvCxnSpPr>
          <p:spPr bwMode="auto">
            <a:xfrm rot="5400000" flipH="1" flipV="1">
              <a:off x="3580606" y="3353594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4EE08C-4510-46E4-9767-46DC8F9CD323}"/>
                </a:ext>
              </a:extLst>
            </p:cNvPr>
            <p:cNvCxnSpPr/>
            <p:nvPr/>
          </p:nvCxnSpPr>
          <p:spPr bwMode="auto">
            <a:xfrm>
              <a:off x="3808412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E75D14E-4707-4ADF-ACA5-898C2B1FB85D}"/>
                </a:ext>
              </a:extLst>
            </p:cNvPr>
            <p:cNvCxnSpPr/>
            <p:nvPr/>
          </p:nvCxnSpPr>
          <p:spPr bwMode="auto">
            <a:xfrm>
              <a:off x="3656012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BCD0D9A-B722-4AC1-A7E1-D704491ECFB1}"/>
                </a:ext>
              </a:extLst>
            </p:cNvPr>
            <p:cNvCxnSpPr/>
            <p:nvPr/>
          </p:nvCxnSpPr>
          <p:spPr bwMode="auto">
            <a:xfrm rot="5400000" flipH="1" flipV="1">
              <a:off x="37338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71F6C9-59F7-47DA-B013-D122B1D1DA8B}"/>
                </a:ext>
              </a:extLst>
            </p:cNvPr>
            <p:cNvCxnSpPr/>
            <p:nvPr/>
          </p:nvCxnSpPr>
          <p:spPr bwMode="auto">
            <a:xfrm rot="5400000">
              <a:off x="3886201" y="35052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7D9E12-FA6E-495E-8B02-378846E5F958}"/>
                </a:ext>
              </a:extLst>
            </p:cNvPr>
            <p:cNvCxnSpPr/>
            <p:nvPr/>
          </p:nvCxnSpPr>
          <p:spPr bwMode="auto">
            <a:xfrm rot="5400000">
              <a:off x="3885407" y="320119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7745B6D0-A9C0-474F-9701-3B5C8FE7B043}"/>
                </a:ext>
              </a:extLst>
            </p:cNvPr>
            <p:cNvCxnSpPr/>
            <p:nvPr/>
          </p:nvCxnSpPr>
          <p:spPr bwMode="auto">
            <a:xfrm>
              <a:off x="3810000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Isosceles Triangle 907">
              <a:extLst>
                <a:ext uri="{FF2B5EF4-FFF2-40B4-BE49-F238E27FC236}">
                  <a16:creationId xmlns:a16="http://schemas.microsoft.com/office/drawing/2014/main" id="{FB64C929-8177-4AED-AF26-AABDBB7A69B1}"/>
                </a:ext>
              </a:extLst>
            </p:cNvPr>
            <p:cNvSpPr/>
            <p:nvPr/>
          </p:nvSpPr>
          <p:spPr>
            <a:xfrm rot="5400000">
              <a:off x="3864769" y="33980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8" name="Group 914">
            <a:extLst>
              <a:ext uri="{FF2B5EF4-FFF2-40B4-BE49-F238E27FC236}">
                <a16:creationId xmlns:a16="http://schemas.microsoft.com/office/drawing/2014/main" id="{03E0DFE5-05C1-49D5-A806-8E7825EDA84D}"/>
              </a:ext>
            </a:extLst>
          </p:cNvPr>
          <p:cNvGrpSpPr>
            <a:grpSpLocks/>
          </p:cNvGrpSpPr>
          <p:nvPr/>
        </p:nvGrpSpPr>
        <p:grpSpPr bwMode="auto">
          <a:xfrm>
            <a:off x="7237414" y="1982788"/>
            <a:ext cx="306387" cy="455612"/>
            <a:chOff x="4189413" y="3125788"/>
            <a:chExt cx="306387" cy="45561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F316F7-5EB7-4E8D-AD77-8EFAC59B5509}"/>
                </a:ext>
              </a:extLst>
            </p:cNvPr>
            <p:cNvCxnSpPr/>
            <p:nvPr/>
          </p:nvCxnSpPr>
          <p:spPr bwMode="auto">
            <a:xfrm rot="16200000" flipH="1">
              <a:off x="4114007" y="3352006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56DDDC6-A26A-4E52-ADC7-82B98F6CBC4C}"/>
                </a:ext>
              </a:extLst>
            </p:cNvPr>
            <p:cNvCxnSpPr/>
            <p:nvPr/>
          </p:nvCxnSpPr>
          <p:spPr bwMode="auto">
            <a:xfrm flipV="1">
              <a:off x="4341813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1C0D6C-7691-4D46-B267-82AD13DB2260}"/>
                </a:ext>
              </a:extLst>
            </p:cNvPr>
            <p:cNvCxnSpPr/>
            <p:nvPr/>
          </p:nvCxnSpPr>
          <p:spPr bwMode="auto">
            <a:xfrm flipV="1">
              <a:off x="4189413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FFDF43-0AD3-4527-9048-2FE1DB4B09D0}"/>
                </a:ext>
              </a:extLst>
            </p:cNvPr>
            <p:cNvCxnSpPr/>
            <p:nvPr/>
          </p:nvCxnSpPr>
          <p:spPr bwMode="auto">
            <a:xfrm rot="16200000" flipH="1">
              <a:off x="42672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6950A39-EF62-4B91-AB22-AD34F14E086B}"/>
                </a:ext>
              </a:extLst>
            </p:cNvPr>
            <p:cNvCxnSpPr/>
            <p:nvPr/>
          </p:nvCxnSpPr>
          <p:spPr bwMode="auto">
            <a:xfrm rot="16200000" flipV="1">
              <a:off x="4419601" y="32004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DD1F83-129E-4170-AA68-678160F13EA6}"/>
                </a:ext>
              </a:extLst>
            </p:cNvPr>
            <p:cNvCxnSpPr/>
            <p:nvPr/>
          </p:nvCxnSpPr>
          <p:spPr bwMode="auto">
            <a:xfrm rot="16200000" flipV="1">
              <a:off x="4418807" y="3504406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8E028EB-1977-44C2-91A5-8E32D78F8B28}"/>
                </a:ext>
              </a:extLst>
            </p:cNvPr>
            <p:cNvCxnSpPr/>
            <p:nvPr/>
          </p:nvCxnSpPr>
          <p:spPr bwMode="auto">
            <a:xfrm flipV="1">
              <a:off x="4343400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Isosceles Triangle 909">
              <a:extLst>
                <a:ext uri="{FF2B5EF4-FFF2-40B4-BE49-F238E27FC236}">
                  <a16:creationId xmlns:a16="http://schemas.microsoft.com/office/drawing/2014/main" id="{8E5B820D-23F5-4188-9DAE-7B227459F991}"/>
                </a:ext>
              </a:extLst>
            </p:cNvPr>
            <p:cNvSpPr/>
            <p:nvPr/>
          </p:nvSpPr>
          <p:spPr>
            <a:xfrm rot="16200000" flipH="1">
              <a:off x="4402932" y="32504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9" name="Group 913">
            <a:extLst>
              <a:ext uri="{FF2B5EF4-FFF2-40B4-BE49-F238E27FC236}">
                <a16:creationId xmlns:a16="http://schemas.microsoft.com/office/drawing/2014/main" id="{4E7E609E-1CFA-44D9-9710-ED496AD8C91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981201"/>
            <a:ext cx="304800" cy="455613"/>
            <a:chOff x="4876800" y="3124200"/>
            <a:chExt cx="304800" cy="455612"/>
          </a:xfrm>
        </p:grpSpPr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FB2700F-DD36-466C-B08C-D52EBA77806E}"/>
                </a:ext>
              </a:extLst>
            </p:cNvPr>
            <p:cNvCxnSpPr/>
            <p:nvPr/>
          </p:nvCxnSpPr>
          <p:spPr bwMode="auto">
            <a:xfrm rot="5400000">
              <a:off x="4951413" y="3352799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D8EBF4A1-49CD-49E9-A8B6-E838D6B556E1}"/>
                </a:ext>
              </a:extLst>
            </p:cNvPr>
            <p:cNvCxnSpPr/>
            <p:nvPr/>
          </p:nvCxnSpPr>
          <p:spPr bwMode="auto">
            <a:xfrm>
              <a:off x="5102225" y="3428999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BC5D8F5-E0CF-42B7-A11C-B250F44C9C57}"/>
                </a:ext>
              </a:extLst>
            </p:cNvPr>
            <p:cNvCxnSpPr/>
            <p:nvPr/>
          </p:nvCxnSpPr>
          <p:spPr bwMode="auto">
            <a:xfrm rot="16200000" flipH="1">
              <a:off x="5027612" y="3351212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9689F57-CFC2-48E3-A7A2-189B75325532}"/>
                </a:ext>
              </a:extLst>
            </p:cNvPr>
            <p:cNvCxnSpPr/>
            <p:nvPr/>
          </p:nvCxnSpPr>
          <p:spPr bwMode="auto">
            <a:xfrm rot="16200000" flipV="1">
              <a:off x="5105400" y="3198813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2C15E3BB-46F0-4E81-8B6F-7D8AEA56EE3C}"/>
                </a:ext>
              </a:extLst>
            </p:cNvPr>
            <p:cNvCxnSpPr/>
            <p:nvPr/>
          </p:nvCxnSpPr>
          <p:spPr bwMode="auto">
            <a:xfrm rot="16200000" flipV="1">
              <a:off x="5104607" y="3502818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6364D57-00E1-432F-9C0B-01CFD5CA95E9}"/>
                </a:ext>
              </a:extLst>
            </p:cNvPr>
            <p:cNvCxnSpPr/>
            <p:nvPr/>
          </p:nvCxnSpPr>
          <p:spPr bwMode="auto">
            <a:xfrm flipV="1">
              <a:off x="5103813" y="32766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BE83B883-1F72-48AF-8EA8-5EE041206DDB}"/>
                </a:ext>
              </a:extLst>
            </p:cNvPr>
            <p:cNvCxnSpPr/>
            <p:nvPr/>
          </p:nvCxnSpPr>
          <p:spPr bwMode="auto">
            <a:xfrm flipV="1">
              <a:off x="4876800" y="3351213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Isosceles Triangle 910">
              <a:extLst>
                <a:ext uri="{FF2B5EF4-FFF2-40B4-BE49-F238E27FC236}">
                  <a16:creationId xmlns:a16="http://schemas.microsoft.com/office/drawing/2014/main" id="{953D30D2-67E3-409B-A7FB-B720A9B3FEBC}"/>
                </a:ext>
              </a:extLst>
            </p:cNvPr>
            <p:cNvSpPr/>
            <p:nvPr/>
          </p:nvSpPr>
          <p:spPr>
            <a:xfrm rot="16200000" flipH="1">
              <a:off x="4950619" y="3326605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0" name="Group 912">
            <a:extLst>
              <a:ext uri="{FF2B5EF4-FFF2-40B4-BE49-F238E27FC236}">
                <a16:creationId xmlns:a16="http://schemas.microsoft.com/office/drawing/2014/main" id="{BFB7B2EF-228B-45C6-A638-D0BAE378920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1981201"/>
            <a:ext cx="304800" cy="455613"/>
            <a:chOff x="5562600" y="3124201"/>
            <a:chExt cx="304800" cy="455612"/>
          </a:xfrm>
        </p:grpSpPr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A95F05E6-C9C1-4692-8F2C-02ED08AC8680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D4F7375E-3E74-4236-B258-9C6252F9E102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DD254708-B9E5-4A36-B76D-FB1CAF6EE607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896914D-CBD8-400C-8FCC-BCADDFFD3D61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D0028BE7-21DA-4254-BF86-0A6ED2729824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F3B9648-A991-470C-9349-782119F527A7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6721CCD4-9C51-4532-B622-F4C8EF49F7B0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Isosceles Triangle 911">
              <a:extLst>
                <a:ext uri="{FF2B5EF4-FFF2-40B4-BE49-F238E27FC236}">
                  <a16:creationId xmlns:a16="http://schemas.microsoft.com/office/drawing/2014/main" id="{F3FED409-B7DE-4264-84D2-73E6B0044D03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1" name="Group 917">
            <a:extLst>
              <a:ext uri="{FF2B5EF4-FFF2-40B4-BE49-F238E27FC236}">
                <a16:creationId xmlns:a16="http://schemas.microsoft.com/office/drawing/2014/main" id="{71B92E15-EAA6-446A-A7C5-2F40682BA495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2057400"/>
            <a:ext cx="200025" cy="228600"/>
            <a:chOff x="2590800" y="3200400"/>
            <a:chExt cx="200024" cy="228600"/>
          </a:xfrm>
        </p:grpSpPr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7DEC7EBB-B22D-49E3-8823-804CAF384214}"/>
                </a:ext>
              </a:extLst>
            </p:cNvPr>
            <p:cNvCxnSpPr/>
            <p:nvPr/>
          </p:nvCxnSpPr>
          <p:spPr bwMode="auto">
            <a:xfrm rot="16200000" flipV="1">
              <a:off x="2505075" y="33147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91D9E510-3986-4FF9-A36D-3D77199F24D8}"/>
                </a:ext>
              </a:extLst>
            </p:cNvPr>
            <p:cNvCxnSpPr/>
            <p:nvPr/>
          </p:nvCxnSpPr>
          <p:spPr bwMode="auto">
            <a:xfrm>
              <a:off x="2619375" y="33147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567742DE-0D59-45FB-9384-F9E23FDD0901}"/>
                </a:ext>
              </a:extLst>
            </p:cNvPr>
            <p:cNvCxnSpPr/>
            <p:nvPr/>
          </p:nvCxnSpPr>
          <p:spPr bwMode="auto">
            <a:xfrm>
              <a:off x="2590800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7A260C6-9A9A-4E1A-8DE0-4CE5686EC8EF}"/>
                </a:ext>
              </a:extLst>
            </p:cNvPr>
            <p:cNvCxnSpPr/>
            <p:nvPr/>
          </p:nvCxnSpPr>
          <p:spPr bwMode="auto">
            <a:xfrm flipV="1">
              <a:off x="2619375" y="32004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Isosceles Triangle 916">
              <a:extLst>
                <a:ext uri="{FF2B5EF4-FFF2-40B4-BE49-F238E27FC236}">
                  <a16:creationId xmlns:a16="http://schemas.microsoft.com/office/drawing/2014/main" id="{622B35E8-5D49-4C5D-B19B-12826669F8F9}"/>
                </a:ext>
              </a:extLst>
            </p:cNvPr>
            <p:cNvSpPr/>
            <p:nvPr/>
          </p:nvSpPr>
          <p:spPr>
            <a:xfrm rot="3600000">
              <a:off x="2706687" y="3213100"/>
              <a:ext cx="46038" cy="523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82" name="TextBox 919">
            <a:extLst>
              <a:ext uri="{FF2B5EF4-FFF2-40B4-BE49-F238E27FC236}">
                <a16:creationId xmlns:a16="http://schemas.microsoft.com/office/drawing/2014/main" id="{D0238ABF-7776-4A0F-8502-10FCD57F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14788"/>
            <a:ext cx="56388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These circuit symbols are for drawing schematics in PowerPoint.   For an example, see the next chart.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Component circuit symbols here are “groups” to retain their integrity under translation and rotation and shrinking.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To revise a symbol, use PowerPoint’s Home::Arrange::Ungroup function and then regroup when done.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Enjoy!  </a:t>
            </a:r>
          </a:p>
          <a:p>
            <a:pPr eaLnBrk="1" hangingPunct="1"/>
            <a:r>
              <a:rPr lang="en-US" altLang="en-US" sz="1400"/>
              <a:t>-Mike Lampton 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307158C-5D20-42AA-9639-7C132C9FEA1C}"/>
              </a:ext>
            </a:extLst>
          </p:cNvPr>
          <p:cNvCxnSpPr/>
          <p:nvPr/>
        </p:nvCxnSpPr>
        <p:spPr bwMode="auto">
          <a:xfrm>
            <a:off x="5102423" y="987609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73AD3C-676F-4FF3-A4DF-9F3F687F850A}"/>
              </a:ext>
            </a:extLst>
          </p:cNvPr>
          <p:cNvSpPr/>
          <p:nvPr/>
        </p:nvSpPr>
        <p:spPr>
          <a:xfrm>
            <a:off x="4418013" y="1371599"/>
            <a:ext cx="54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E9A6F-2640-48F9-B24F-98D4D9A65518}"/>
              </a:ext>
            </a:extLst>
          </p:cNvPr>
          <p:cNvCxnSpPr>
            <a:cxnSpLocks/>
          </p:cNvCxnSpPr>
          <p:nvPr/>
        </p:nvCxnSpPr>
        <p:spPr>
          <a:xfrm>
            <a:off x="4543755" y="2208214"/>
            <a:ext cx="314623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91BBB-C56A-4B4C-9AE5-949CBDA64778}"/>
              </a:ext>
            </a:extLst>
          </p:cNvPr>
          <p:cNvGrpSpPr/>
          <p:nvPr/>
        </p:nvGrpSpPr>
        <p:grpSpPr>
          <a:xfrm>
            <a:off x="4543755" y="1722885"/>
            <a:ext cx="360000" cy="105915"/>
            <a:chOff x="4543755" y="1722885"/>
            <a:chExt cx="360000" cy="1059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573B3B-8CB1-4A45-94C1-1CAD242B71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25E6E46-277F-4D3D-BF0A-C7DBB2BC22EC}"/>
                </a:ext>
              </a:extLst>
            </p:cNvPr>
            <p:cNvCxnSpPr>
              <a:cxnSpLocks/>
            </p:cNvCxnSpPr>
            <p:nvPr/>
          </p:nvCxnSpPr>
          <p:spPr>
            <a:xfrm>
              <a:off x="4544400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AF3FC9-8C5B-402C-841A-F0248DE5A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A4A7B82-67F4-4378-8B73-F8BC1971D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32">
            <a:extLst>
              <a:ext uri="{FF2B5EF4-FFF2-40B4-BE49-F238E27FC236}">
                <a16:creationId xmlns:a16="http://schemas.microsoft.com/office/drawing/2014/main" id="{BAFC37A0-97BB-43CD-8371-9DD0A0D5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1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Neon Lamp power supply</a:t>
            </a:r>
          </a:p>
        </p:txBody>
      </p:sp>
      <p:sp>
        <p:nvSpPr>
          <p:cNvPr id="3075" name="TextBox 834">
            <a:extLst>
              <a:ext uri="{FF2B5EF4-FFF2-40B4-BE49-F238E27FC236}">
                <a16:creationId xmlns:a16="http://schemas.microsoft.com/office/drawing/2014/main" id="{9F582A7E-0030-4A26-95F2-79003C66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6"/>
            <a:ext cx="845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Concept:           9-stage voltage multiplier from 100kHz square wave oscillator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Input:                 28vDC at  5mA; range 18 to 36v allowable.</a:t>
            </a:r>
          </a:p>
          <a:p>
            <a:pPr eaLnBrk="1" hangingPunct="1"/>
            <a:r>
              <a:rPr lang="en-US" altLang="en-US"/>
              <a:t>Lamp:                up to 120vdc to start;  300uA available at 60v lamp drop</a:t>
            </a:r>
          </a:p>
          <a:p>
            <a:pPr eaLnBrk="1" hangingPunct="1"/>
            <a:r>
              <a:rPr lang="en-US" altLang="en-US"/>
              <a:t>Monitor:             10K resistor providing lamp current monitor</a:t>
            </a:r>
          </a:p>
          <a:p>
            <a:pPr eaLnBrk="1" hangingPunct="1"/>
            <a:r>
              <a:rPr lang="en-US" altLang="en-US"/>
              <a:t>Series safety:    100 ohm series input resistor to limit power-on surge current</a:t>
            </a:r>
          </a:p>
          <a:p>
            <a:pPr eaLnBrk="1" hangingPunct="1"/>
            <a:r>
              <a:rPr lang="en-US" altLang="en-US"/>
              <a:t>Shunt safety:     One TranSorb input safety zener for example JAN-1N6120</a:t>
            </a:r>
          </a:p>
          <a:p>
            <a:pPr eaLnBrk="1" hangingPunct="1"/>
            <a:r>
              <a:rPr lang="en-US" altLang="en-US"/>
              <a:t>ICs:                    One 7815 input regulator;  one 7555 oscillator</a:t>
            </a:r>
          </a:p>
          <a:p>
            <a:pPr eaLnBrk="1" hangingPunct="1"/>
            <a:r>
              <a:rPr lang="en-US" altLang="en-US"/>
              <a:t>Rectifiers:          18 fast recovery diodes, for example JAN-1N4148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3076" name="Group 244">
            <a:extLst>
              <a:ext uri="{FF2B5EF4-FFF2-40B4-BE49-F238E27FC236}">
                <a16:creationId xmlns:a16="http://schemas.microsoft.com/office/drawing/2014/main" id="{F7CDF4B9-5A3A-4741-9D49-913890B9499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46200"/>
            <a:ext cx="228600" cy="152400"/>
            <a:chOff x="304800" y="2590800"/>
            <a:chExt cx="228600" cy="15240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B72874E-2E8A-4607-9B6C-50F005482AE4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23B9719-D6C4-4741-9744-4AD18F961E2D}"/>
                </a:ext>
              </a:extLst>
            </p:cNvPr>
            <p:cNvCxnSpPr>
              <a:stCxn id="24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508B584-2FC2-43ED-8249-71213F49AA8D}"/>
              </a:ext>
            </a:extLst>
          </p:cNvPr>
          <p:cNvCxnSpPr/>
          <p:nvPr/>
        </p:nvCxnSpPr>
        <p:spPr bwMode="auto">
          <a:xfrm>
            <a:off x="2319338" y="2255839"/>
            <a:ext cx="751046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DEF53BC6-013D-4902-8C88-ECD84076E6B4}"/>
              </a:ext>
            </a:extLst>
          </p:cNvPr>
          <p:cNvSpPr/>
          <p:nvPr/>
        </p:nvSpPr>
        <p:spPr bwMode="auto">
          <a:xfrm>
            <a:off x="2590800" y="1392239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9" name="Group 279">
            <a:extLst>
              <a:ext uri="{FF2B5EF4-FFF2-40B4-BE49-F238E27FC236}">
                <a16:creationId xmlns:a16="http://schemas.microsoft.com/office/drawing/2014/main" id="{1D13403D-B2A2-4995-94B6-AEF0296827C4}"/>
              </a:ext>
            </a:extLst>
          </p:cNvPr>
          <p:cNvGrpSpPr>
            <a:grpSpLocks/>
          </p:cNvGrpSpPr>
          <p:nvPr/>
        </p:nvGrpSpPr>
        <p:grpSpPr bwMode="auto">
          <a:xfrm>
            <a:off x="2506664" y="1644650"/>
            <a:ext cx="219075" cy="382588"/>
            <a:chOff x="2786066" y="2133600"/>
            <a:chExt cx="219069" cy="381794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90A9D7-C690-45F9-BC67-ACEE0E60BCBA}"/>
                </a:ext>
              </a:extLst>
            </p:cNvPr>
            <p:cNvCxnSpPr/>
            <p:nvPr/>
          </p:nvCxnSpPr>
          <p:spPr>
            <a:xfrm flipH="1" flipV="1">
              <a:off x="2895600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72B09-DB85-409F-BEFF-4DF7D74EAC63}"/>
                </a:ext>
              </a:extLst>
            </p:cNvPr>
            <p:cNvCxnSpPr/>
            <p:nvPr/>
          </p:nvCxnSpPr>
          <p:spPr>
            <a:xfrm rot="10800000" flipH="1">
              <a:off x="2819402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8CD776-2314-4E9F-B5F4-E1C35E7808C9}"/>
                </a:ext>
              </a:extLst>
            </p:cNvPr>
            <p:cNvCxnSpPr/>
            <p:nvPr/>
          </p:nvCxnSpPr>
          <p:spPr>
            <a:xfrm rot="16200000">
              <a:off x="2820352" y="243855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58FFCE-CD09-44BC-AEA7-F707AE9CA616}"/>
                </a:ext>
              </a:extLst>
            </p:cNvPr>
            <p:cNvCxnSpPr/>
            <p:nvPr/>
          </p:nvCxnSpPr>
          <p:spPr>
            <a:xfrm flipH="1" flipV="1">
              <a:off x="2819402" y="2361726"/>
              <a:ext cx="152396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92A8117-EF24-4FAD-BA22-DDF76C0320BD}"/>
                </a:ext>
              </a:extLst>
            </p:cNvPr>
            <p:cNvCxnSpPr/>
            <p:nvPr/>
          </p:nvCxnSpPr>
          <p:spPr>
            <a:xfrm flipH="1" flipV="1">
              <a:off x="2819402" y="2285684"/>
              <a:ext cx="153984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8BC0D-0F66-40EF-BDBE-DC07662A76C9}"/>
                </a:ext>
              </a:extLst>
            </p:cNvPr>
            <p:cNvCxnSpPr/>
            <p:nvPr/>
          </p:nvCxnSpPr>
          <p:spPr>
            <a:xfrm rot="16200000">
              <a:off x="2820352" y="220884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4CC028F-DF1F-4B94-B40A-8E6D60171CD7}"/>
                </a:ext>
              </a:extLst>
            </p:cNvPr>
            <p:cNvCxnSpPr/>
            <p:nvPr/>
          </p:nvCxnSpPr>
          <p:spPr>
            <a:xfrm rot="5400000" flipH="1" flipV="1">
              <a:off x="2784515" y="2287234"/>
              <a:ext cx="36437" cy="33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013A59-0B86-4EDB-9A96-8304188876E0}"/>
                </a:ext>
              </a:extLst>
            </p:cNvPr>
            <p:cNvCxnSpPr/>
            <p:nvPr/>
          </p:nvCxnSpPr>
          <p:spPr>
            <a:xfrm rot="5400000" flipH="1" flipV="1">
              <a:off x="2971040" y="2251589"/>
              <a:ext cx="34853" cy="33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F5EB478-6E3D-494E-BAD1-53FD90B12BAE}"/>
              </a:ext>
            </a:extLst>
          </p:cNvPr>
          <p:cNvCxnSpPr/>
          <p:nvPr/>
        </p:nvCxnSpPr>
        <p:spPr bwMode="auto">
          <a:xfrm rot="5400000" flipH="1" flipV="1">
            <a:off x="25011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436">
            <a:extLst>
              <a:ext uri="{FF2B5EF4-FFF2-40B4-BE49-F238E27FC236}">
                <a16:creationId xmlns:a16="http://schemas.microsoft.com/office/drawing/2014/main" id="{C1AA8391-C984-43A7-B89A-3CAD80CA9511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2027238"/>
            <a:ext cx="46037" cy="252412"/>
            <a:chOff x="1062038" y="2636838"/>
            <a:chExt cx="46037" cy="252412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74F900D-33F7-42B4-8794-A15C17D46013}"/>
                </a:ext>
              </a:extLst>
            </p:cNvPr>
            <p:cNvCxnSpPr/>
            <p:nvPr/>
          </p:nvCxnSpPr>
          <p:spPr>
            <a:xfrm rot="5400000">
              <a:off x="972344" y="2750344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D8F36F8-E987-4E48-AC0C-821400E0CDDD}"/>
                </a:ext>
              </a:extLst>
            </p:cNvPr>
            <p:cNvSpPr/>
            <p:nvPr/>
          </p:nvSpPr>
          <p:spPr>
            <a:xfrm>
              <a:off x="1062038" y="2843213"/>
              <a:ext cx="46037" cy="4603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A2ACC64-E6D6-4ED1-A4C6-DE05D14A9B79}"/>
              </a:ext>
            </a:extLst>
          </p:cNvPr>
          <p:cNvCxnSpPr/>
          <p:nvPr/>
        </p:nvCxnSpPr>
        <p:spPr bwMode="auto">
          <a:xfrm>
            <a:off x="2500313" y="1417639"/>
            <a:ext cx="6397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3" name="Group 304">
            <a:extLst>
              <a:ext uri="{FF2B5EF4-FFF2-40B4-BE49-F238E27FC236}">
                <a16:creationId xmlns:a16="http://schemas.microsoft.com/office/drawing/2014/main" id="{86E8CB04-A812-4954-9023-A88FA6E3832E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1644650"/>
            <a:ext cx="204787" cy="382588"/>
            <a:chOff x="2209800" y="152400"/>
            <a:chExt cx="457200" cy="381794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E322353-7762-4C97-A076-299E8FA8E2B1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06B79EC-6EBD-4B0A-B5D7-5B0502688EAB}"/>
                </a:ext>
              </a:extLst>
            </p:cNvPr>
            <p:cNvCxnSpPr/>
            <p:nvPr/>
          </p:nvCxnSpPr>
          <p:spPr>
            <a:xfrm rot="5400000" flipH="1" flipV="1">
              <a:off x="2364130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8" name="Group 59">
              <a:extLst>
                <a:ext uri="{FF2B5EF4-FFF2-40B4-BE49-F238E27FC236}">
                  <a16:creationId xmlns:a16="http://schemas.microsoft.com/office/drawing/2014/main" id="{4B221444-086F-45F2-B536-992A2D2EB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4740DCE9-D4F9-4CC1-9919-F5A7EFFACB16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AEB2605F-09C4-4101-B604-2A7451F3D035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C7EC2F1-9215-47D9-9C7F-61B7B58DC217}"/>
                </a:ext>
              </a:extLst>
            </p:cNvPr>
            <p:cNvCxnSpPr/>
            <p:nvPr/>
          </p:nvCxnSpPr>
          <p:spPr>
            <a:xfrm rot="5400000" flipH="1" flipV="1">
              <a:off x="2364130" y="22844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1791A0E-7922-492C-A97F-AA35E20167F6}"/>
              </a:ext>
            </a:extLst>
          </p:cNvPr>
          <p:cNvCxnSpPr/>
          <p:nvPr/>
        </p:nvCxnSpPr>
        <p:spPr bwMode="auto">
          <a:xfrm rot="5400000" flipH="1" flipV="1">
            <a:off x="2805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46006D8-6AEA-4736-B9DE-6B4941BAF474}"/>
              </a:ext>
            </a:extLst>
          </p:cNvPr>
          <p:cNvCxnSpPr/>
          <p:nvPr/>
        </p:nvCxnSpPr>
        <p:spPr bwMode="auto">
          <a:xfrm rot="5400000">
            <a:off x="2810669" y="214074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F09E9E8-E172-4DA4-8B66-B492FD814F5F}"/>
              </a:ext>
            </a:extLst>
          </p:cNvPr>
          <p:cNvCxnSpPr/>
          <p:nvPr/>
        </p:nvCxnSpPr>
        <p:spPr bwMode="auto">
          <a:xfrm>
            <a:off x="4981575" y="1414464"/>
            <a:ext cx="393223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B386F8CD-5C4E-4A47-AD99-57B47DCA3522}"/>
              </a:ext>
            </a:extLst>
          </p:cNvPr>
          <p:cNvSpPr/>
          <p:nvPr/>
        </p:nvSpPr>
        <p:spPr bwMode="auto">
          <a:xfrm>
            <a:off x="33162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5E49E5-691B-4DBA-8B27-EB2CBE3F81A5}"/>
              </a:ext>
            </a:extLst>
          </p:cNvPr>
          <p:cNvSpPr/>
          <p:nvPr/>
        </p:nvSpPr>
        <p:spPr bwMode="auto">
          <a:xfrm>
            <a:off x="2897189" y="13954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12FDBD15-7ED5-4B1F-B4C2-5D22BED184A4}"/>
              </a:ext>
            </a:extLst>
          </p:cNvPr>
          <p:cNvSpPr/>
          <p:nvPr/>
        </p:nvSpPr>
        <p:spPr bwMode="auto">
          <a:xfrm>
            <a:off x="2895600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6BA432D-7370-4F18-B82F-ACEE8BD41A94}"/>
              </a:ext>
            </a:extLst>
          </p:cNvPr>
          <p:cNvSpPr/>
          <p:nvPr/>
        </p:nvSpPr>
        <p:spPr bwMode="auto">
          <a:xfrm>
            <a:off x="54197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14E70C7-5532-42F0-9147-27AA7EF18D98}"/>
              </a:ext>
            </a:extLst>
          </p:cNvPr>
          <p:cNvSpPr/>
          <p:nvPr/>
        </p:nvSpPr>
        <p:spPr bwMode="auto">
          <a:xfrm>
            <a:off x="3144838" y="1265238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C708F9B-1411-46FA-9ADB-7A0980F84690}"/>
              </a:ext>
            </a:extLst>
          </p:cNvPr>
          <p:cNvCxnSpPr/>
          <p:nvPr/>
        </p:nvCxnSpPr>
        <p:spPr bwMode="auto">
          <a:xfrm rot="5400000" flipH="1" flipV="1">
            <a:off x="3036094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TextBox 328">
            <a:extLst>
              <a:ext uri="{FF2B5EF4-FFF2-40B4-BE49-F238E27FC236}">
                <a16:creationId xmlns:a16="http://schemas.microsoft.com/office/drawing/2014/main" id="{D08CAA48-AACB-4CDE-843D-5C041E35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296989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7815</a:t>
            </a:r>
          </a:p>
        </p:txBody>
      </p:sp>
      <p:sp>
        <p:nvSpPr>
          <p:cNvPr id="3094" name="TextBox 331">
            <a:extLst>
              <a:ext uri="{FF2B5EF4-FFF2-40B4-BE49-F238E27FC236}">
                <a16:creationId xmlns:a16="http://schemas.microsoft.com/office/drawing/2014/main" id="{605B6F86-A410-45C6-8726-C1DA56C6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2938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+28v</a:t>
            </a:r>
          </a:p>
        </p:txBody>
      </p:sp>
      <p:grpSp>
        <p:nvGrpSpPr>
          <p:cNvPr id="3095" name="Group 232">
            <a:extLst>
              <a:ext uri="{FF2B5EF4-FFF2-40B4-BE49-F238E27FC236}">
                <a16:creationId xmlns:a16="http://schemas.microsoft.com/office/drawing/2014/main" id="{E214A697-E96A-4116-BB31-E2F8146E1D2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178050"/>
            <a:ext cx="228600" cy="152400"/>
            <a:chOff x="304800" y="2590800"/>
            <a:chExt cx="228600" cy="1524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9C09C57-63E8-451A-B623-89B1C725E571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141F50-065D-407E-8914-2D09D47CB348}"/>
                </a:ext>
              </a:extLst>
            </p:cNvPr>
            <p:cNvCxnSpPr>
              <a:stCxn id="22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6" name="Group 247">
            <a:extLst>
              <a:ext uri="{FF2B5EF4-FFF2-40B4-BE49-F238E27FC236}">
                <a16:creationId xmlns:a16="http://schemas.microsoft.com/office/drawing/2014/main" id="{F577C56D-A588-4B52-9F81-BFD4C5A5A3D9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408238"/>
            <a:ext cx="381000" cy="228600"/>
            <a:chOff x="304800" y="1296194"/>
            <a:chExt cx="381000" cy="227806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8C5DD2-E56D-4CBD-9A22-59F99BED4BB2}"/>
                </a:ext>
              </a:extLst>
            </p:cNvPr>
            <p:cNvCxnSpPr/>
            <p:nvPr/>
          </p:nvCxnSpPr>
          <p:spPr>
            <a:xfrm>
              <a:off x="381000" y="1372129"/>
              <a:ext cx="304800" cy="1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4D1870-A2CD-47A8-8032-28318AF82F2A}"/>
                </a:ext>
              </a:extLst>
            </p:cNvPr>
            <p:cNvCxnSpPr/>
            <p:nvPr/>
          </p:nvCxnSpPr>
          <p:spPr>
            <a:xfrm rot="5400000" flipH="1" flipV="1">
              <a:off x="2677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AF2A2CB-36BD-4C6B-93D7-25D54C00E92D}"/>
                </a:ext>
              </a:extLst>
            </p:cNvPr>
            <p:cNvCxnSpPr/>
            <p:nvPr/>
          </p:nvCxnSpPr>
          <p:spPr>
            <a:xfrm rot="5400000" flipH="1" flipV="1">
              <a:off x="495433" y="1332574"/>
              <a:ext cx="7593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C4C4D25-66AD-4F38-88ED-510B561CF684}"/>
                </a:ext>
              </a:extLst>
            </p:cNvPr>
            <p:cNvCxnSpPr/>
            <p:nvPr/>
          </p:nvCxnSpPr>
          <p:spPr>
            <a:xfrm rot="5400000" flipH="1" flipV="1">
              <a:off x="3439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E170B5-C3FC-44FF-81B0-CF92DFFFB027}"/>
                </a:ext>
              </a:extLst>
            </p:cNvPr>
            <p:cNvCxnSpPr/>
            <p:nvPr/>
          </p:nvCxnSpPr>
          <p:spPr>
            <a:xfrm rot="5400000" flipH="1" flipV="1">
              <a:off x="4201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93C10B1-105E-4CFD-BEC2-238ED54A2289}"/>
                </a:ext>
              </a:extLst>
            </p:cNvPr>
            <p:cNvCxnSpPr/>
            <p:nvPr/>
          </p:nvCxnSpPr>
          <p:spPr>
            <a:xfrm rot="5400000" flipH="1" flipV="1">
              <a:off x="4947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2C1F944-F4D9-4CC6-8CB4-AC0EBD853CAB}"/>
                </a:ext>
              </a:extLst>
            </p:cNvPr>
            <p:cNvCxnSpPr/>
            <p:nvPr/>
          </p:nvCxnSpPr>
          <p:spPr>
            <a:xfrm rot="5400000" flipH="1" flipV="1">
              <a:off x="5709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6164997-0F39-4A58-AD64-09591C7F97F7}"/>
              </a:ext>
            </a:extLst>
          </p:cNvPr>
          <p:cNvCxnSpPr/>
          <p:nvPr/>
        </p:nvCxnSpPr>
        <p:spPr bwMode="auto">
          <a:xfrm rot="5400000">
            <a:off x="2353469" y="23312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FA985AE-2FC7-4DC7-825C-87BC0ABD02EC}"/>
              </a:ext>
            </a:extLst>
          </p:cNvPr>
          <p:cNvSpPr/>
          <p:nvPr/>
        </p:nvSpPr>
        <p:spPr bwMode="auto">
          <a:xfrm>
            <a:off x="2409825" y="2232025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99" name="TextBox 332">
            <a:extLst>
              <a:ext uri="{FF2B5EF4-FFF2-40B4-BE49-F238E27FC236}">
                <a16:creationId xmlns:a16="http://schemas.microsoft.com/office/drawing/2014/main" id="{B57AAF2F-64E0-45BB-8263-5F3FE427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6775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return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FEF3454-1295-47A9-92D2-20DB049889D1}"/>
              </a:ext>
            </a:extLst>
          </p:cNvPr>
          <p:cNvSpPr/>
          <p:nvPr/>
        </p:nvSpPr>
        <p:spPr bwMode="auto">
          <a:xfrm>
            <a:off x="3835401" y="1265238"/>
            <a:ext cx="531813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01" name="TextBox 334">
            <a:extLst>
              <a:ext uri="{FF2B5EF4-FFF2-40B4-BE49-F238E27FC236}">
                <a16:creationId xmlns:a16="http://schemas.microsoft.com/office/drawing/2014/main" id="{08416600-1157-4A9B-9248-7329B9D9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1293813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7555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2D1E061-803A-4D33-9A7B-178A3C353C38}"/>
              </a:ext>
            </a:extLst>
          </p:cNvPr>
          <p:cNvCxnSpPr/>
          <p:nvPr/>
        </p:nvCxnSpPr>
        <p:spPr bwMode="auto">
          <a:xfrm rot="5400000" flipH="1" flipV="1">
            <a:off x="3567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B482563-58F6-445E-A622-5A7943D23DCB}"/>
              </a:ext>
            </a:extLst>
          </p:cNvPr>
          <p:cNvCxnSpPr/>
          <p:nvPr/>
        </p:nvCxnSpPr>
        <p:spPr bwMode="auto">
          <a:xfrm rot="5400000">
            <a:off x="3567907" y="21407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03BD43BB-E2BB-42F4-BF8D-D84971CC2084}"/>
              </a:ext>
            </a:extLst>
          </p:cNvPr>
          <p:cNvSpPr/>
          <p:nvPr/>
        </p:nvSpPr>
        <p:spPr bwMode="auto">
          <a:xfrm>
            <a:off x="3660775" y="1395414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8CA4F78-07DB-4278-BF49-12436DE35192}"/>
              </a:ext>
            </a:extLst>
          </p:cNvPr>
          <p:cNvSpPr/>
          <p:nvPr/>
        </p:nvSpPr>
        <p:spPr bwMode="auto">
          <a:xfrm>
            <a:off x="36591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838F06E-BE8E-4423-A915-991A231CD7BA}"/>
              </a:ext>
            </a:extLst>
          </p:cNvPr>
          <p:cNvCxnSpPr/>
          <p:nvPr/>
        </p:nvCxnSpPr>
        <p:spPr bwMode="auto">
          <a:xfrm>
            <a:off x="3529013" y="141605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350">
            <a:extLst>
              <a:ext uri="{FF2B5EF4-FFF2-40B4-BE49-F238E27FC236}">
                <a16:creationId xmlns:a16="http://schemas.microsoft.com/office/drawing/2014/main" id="{D07748F1-84BF-448C-B359-2F5A8902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23666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+15v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704644AD-DB18-438C-B31D-39D9205CD9B0}"/>
              </a:ext>
            </a:extLst>
          </p:cNvPr>
          <p:cNvCxnSpPr/>
          <p:nvPr/>
        </p:nvCxnSpPr>
        <p:spPr bwMode="auto">
          <a:xfrm rot="5400000" flipH="1" flipV="1">
            <a:off x="4556126" y="1739901"/>
            <a:ext cx="1016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E81817A-C33A-426B-B34F-2BE06682F820}"/>
              </a:ext>
            </a:extLst>
          </p:cNvPr>
          <p:cNvCxnSpPr/>
          <p:nvPr/>
        </p:nvCxnSpPr>
        <p:spPr bwMode="auto">
          <a:xfrm rot="5400000" flipH="1" flipV="1">
            <a:off x="3680619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1A23B76E-2684-40AE-B584-3C3D25A1FD4E}"/>
              </a:ext>
            </a:extLst>
          </p:cNvPr>
          <p:cNvSpPr/>
          <p:nvPr/>
        </p:nvSpPr>
        <p:spPr bwMode="auto">
          <a:xfrm>
            <a:off x="45815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C0B90348-ED3F-4B71-A25A-739D6B50147A}"/>
              </a:ext>
            </a:extLst>
          </p:cNvPr>
          <p:cNvSpPr/>
          <p:nvPr/>
        </p:nvSpPr>
        <p:spPr bwMode="auto">
          <a:xfrm>
            <a:off x="39592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5DCDB38-6162-4585-B507-BAB6B17CE824}"/>
              </a:ext>
            </a:extLst>
          </p:cNvPr>
          <p:cNvCxnSpPr/>
          <p:nvPr/>
        </p:nvCxnSpPr>
        <p:spPr bwMode="auto">
          <a:xfrm>
            <a:off x="4222750" y="1798639"/>
            <a:ext cx="3825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71DA91F-AB4A-4AD6-BD29-2C22EC639771}"/>
              </a:ext>
            </a:extLst>
          </p:cNvPr>
          <p:cNvCxnSpPr/>
          <p:nvPr/>
        </p:nvCxnSpPr>
        <p:spPr bwMode="auto">
          <a:xfrm rot="5400000">
            <a:off x="4758532" y="2026445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A414BBCB-8E48-4D1D-9D7A-7941516BCFA8}"/>
              </a:ext>
            </a:extLst>
          </p:cNvPr>
          <p:cNvSpPr/>
          <p:nvPr/>
        </p:nvSpPr>
        <p:spPr bwMode="auto">
          <a:xfrm>
            <a:off x="4578350" y="1778000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C33237D-FD9C-4C57-8DBC-5EF3F09BD130}"/>
              </a:ext>
            </a:extLst>
          </p:cNvPr>
          <p:cNvSpPr/>
          <p:nvPr/>
        </p:nvSpPr>
        <p:spPr bwMode="auto">
          <a:xfrm>
            <a:off x="45815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16" name="TextBox 397">
            <a:extLst>
              <a:ext uri="{FF2B5EF4-FFF2-40B4-BE49-F238E27FC236}">
                <a16:creationId xmlns:a16="http://schemas.microsoft.com/office/drawing/2014/main" id="{D1CB5E87-75EF-494E-B09C-FD95745D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190626"/>
            <a:ext cx="1643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100kHz 15vpp square wave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D349C2D-4114-449B-8EFF-AB65D89F7A44}"/>
              </a:ext>
            </a:extLst>
          </p:cNvPr>
          <p:cNvCxnSpPr/>
          <p:nvPr/>
        </p:nvCxnSpPr>
        <p:spPr bwMode="auto">
          <a:xfrm rot="5400000">
            <a:off x="4148932" y="172164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13">
            <a:extLst>
              <a:ext uri="{FF2B5EF4-FFF2-40B4-BE49-F238E27FC236}">
                <a16:creationId xmlns:a16="http://schemas.microsoft.com/office/drawing/2014/main" id="{942E5CAB-10DB-45C5-BBB4-FAF3DA1C9372}"/>
              </a:ext>
            </a:extLst>
          </p:cNvPr>
          <p:cNvGrpSpPr/>
          <p:nvPr/>
        </p:nvGrpSpPr>
        <p:grpSpPr bwMode="auto">
          <a:xfrm>
            <a:off x="4986341" y="1720850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5A67C2B-DE35-4F05-B1FB-9C9A67D07B8A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5325906-807D-42A2-A3CA-AD63BB90E1FA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6ADA940-B9F0-487E-A99E-378E3C3B2248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D8EEFD2-424B-4839-A30C-85233C3C1D46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FAA1A6B-A6A5-4D11-87F3-6364147D308F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F3DAABE-866E-489B-BD02-281A5DFBBC83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9" name="Group 446">
            <a:extLst>
              <a:ext uri="{FF2B5EF4-FFF2-40B4-BE49-F238E27FC236}">
                <a16:creationId xmlns:a16="http://schemas.microsoft.com/office/drawing/2014/main" id="{68949E26-EC8C-47A9-AC9D-A80E2C26FDCF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722438"/>
            <a:ext cx="228600" cy="152400"/>
            <a:chOff x="4114800" y="1905000"/>
            <a:chExt cx="228600" cy="153194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891CEA5-1CC2-4922-BF64-FC1476518CB5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FF64E36-36D1-4B79-ABD5-BBD40A22E48B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0762D12-5506-474F-85B7-2E1535051E55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60D5D21-07B9-439D-981B-4799DD5160DF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257184B-8835-4A69-8A4E-20AC3F5B59E3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45C7739-E468-416E-BA22-C667EBB8D4CE}"/>
                </a:ext>
              </a:extLst>
            </p:cNvPr>
            <p:cNvCxnSpPr/>
            <p:nvPr/>
          </p:nvCxnSpPr>
          <p:spPr>
            <a:xfrm>
              <a:off x="4268787" y="1981597"/>
              <a:ext cx="74613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0" name="Group 456">
            <a:extLst>
              <a:ext uri="{FF2B5EF4-FFF2-40B4-BE49-F238E27FC236}">
                <a16:creationId xmlns:a16="http://schemas.microsoft.com/office/drawing/2014/main" id="{7709BC88-0118-453C-A978-0AFED35FC00B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1417638"/>
            <a:ext cx="152400" cy="381000"/>
            <a:chOff x="4648200" y="3580606"/>
            <a:chExt cx="152400" cy="381794"/>
          </a:xfrm>
        </p:grpSpPr>
        <p:grpSp>
          <p:nvGrpSpPr>
            <p:cNvPr id="3265" name="Group 436">
              <a:extLst>
                <a:ext uri="{FF2B5EF4-FFF2-40B4-BE49-F238E27FC236}">
                  <a16:creationId xmlns:a16="http://schemas.microsoft.com/office/drawing/2014/main" id="{0558E3AA-F5F4-4AFC-B7F3-3B8035026F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0" y="3656806"/>
              <a:ext cx="304800" cy="152400"/>
              <a:chOff x="3962400" y="1219994"/>
              <a:chExt cx="533400" cy="304800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00D9E9C-A690-4B44-8E48-9B2C65F3EC8D}"/>
                  </a:ext>
                </a:extLst>
              </p:cNvPr>
              <p:cNvCxnSpPr/>
              <p:nvPr/>
            </p:nvCxnSpPr>
            <p:spPr>
              <a:xfrm>
                <a:off x="3961287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8BF6E37-6F6D-4E83-A603-E512DCFF4C80}"/>
                  </a:ext>
                </a:extLst>
              </p:cNvPr>
              <p:cNvCxnSpPr/>
              <p:nvPr/>
            </p:nvCxnSpPr>
            <p:spPr>
              <a:xfrm rot="5400000" flipH="1" flipV="1">
                <a:off x="4060833" y="1371002"/>
                <a:ext cx="304800" cy="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0B9BAB3-AD3E-4917-AAC8-EAB76835D1FE}"/>
                  </a:ext>
                </a:extLst>
              </p:cNvPr>
              <p:cNvCxnSpPr/>
              <p:nvPr/>
            </p:nvCxnSpPr>
            <p:spPr>
              <a:xfrm rot="5400000" flipH="1" flipV="1">
                <a:off x="4135999" y="1371002"/>
                <a:ext cx="304800" cy="2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139F879-FB2B-469D-8C13-A0A4F8391821}"/>
                  </a:ext>
                </a:extLst>
              </p:cNvPr>
              <p:cNvCxnSpPr/>
              <p:nvPr/>
            </p:nvCxnSpPr>
            <p:spPr>
              <a:xfrm>
                <a:off x="4267518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5B58DA9F-A93D-4657-8ABC-D93E580C724E}"/>
                </a:ext>
              </a:extLst>
            </p:cNvPr>
            <p:cNvCxnSpPr/>
            <p:nvPr/>
          </p:nvCxnSpPr>
          <p:spPr>
            <a:xfrm rot="5400000" flipH="1" flipV="1">
              <a:off x="4685427" y="3923427"/>
              <a:ext cx="7635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1" name="Group 496">
            <a:extLst>
              <a:ext uri="{FF2B5EF4-FFF2-40B4-BE49-F238E27FC236}">
                <a16:creationId xmlns:a16="http://schemas.microsoft.com/office/drawing/2014/main" id="{5428F912-9BF7-4A1D-B635-56926DF1608F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809750"/>
            <a:ext cx="152400" cy="457200"/>
            <a:chOff x="3581400" y="2362201"/>
            <a:chExt cx="152400" cy="457199"/>
          </a:xfrm>
        </p:grpSpPr>
        <p:grpSp>
          <p:nvGrpSpPr>
            <p:cNvPr id="3258" name="Group 441">
              <a:extLst>
                <a:ext uri="{FF2B5EF4-FFF2-40B4-BE49-F238E27FC236}">
                  <a16:creationId xmlns:a16="http://schemas.microsoft.com/office/drawing/2014/main" id="{1E42DF51-CC7E-49E5-8429-A0B6B36883D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199" y="2514599"/>
              <a:ext cx="304801" cy="152400"/>
              <a:chOff x="3962400" y="1219994"/>
              <a:chExt cx="533400" cy="304800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3EC681D9-9759-4A8F-9AEF-7DA2230B47EC}"/>
                  </a:ext>
                </a:extLst>
              </p:cNvPr>
              <p:cNvCxnSpPr/>
              <p:nvPr/>
            </p:nvCxnSpPr>
            <p:spPr>
              <a:xfrm>
                <a:off x="3962398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941830F-4A63-4953-ACE2-9C4FA46A5DF1}"/>
                  </a:ext>
                </a:extLst>
              </p:cNvPr>
              <p:cNvCxnSpPr/>
              <p:nvPr/>
            </p:nvCxnSpPr>
            <p:spPr>
              <a:xfrm rot="5400000" flipH="1" flipV="1">
                <a:off x="4061416" y="1371005"/>
                <a:ext cx="304800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119E36C-6750-45EF-8993-C71D2F439FEF}"/>
                  </a:ext>
                </a:extLst>
              </p:cNvPr>
              <p:cNvCxnSpPr/>
              <p:nvPr/>
            </p:nvCxnSpPr>
            <p:spPr>
              <a:xfrm rot="5400000" flipH="1" flipV="1">
                <a:off x="4136425" y="1371005"/>
                <a:ext cx="304800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0D0F590-D33A-4B01-800E-82FA8341BCA1}"/>
                  </a:ext>
                </a:extLst>
              </p:cNvPr>
              <p:cNvCxnSpPr/>
              <p:nvPr/>
            </p:nvCxnSpPr>
            <p:spPr>
              <a:xfrm>
                <a:off x="4267990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B589AF4-5504-4F98-B814-5611A6539AAA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A8F12B6-89C4-45C1-82C2-0674EC0C22F9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Oval 461">
            <a:extLst>
              <a:ext uri="{FF2B5EF4-FFF2-40B4-BE49-F238E27FC236}">
                <a16:creationId xmlns:a16="http://schemas.microsoft.com/office/drawing/2014/main" id="{858D370D-754E-4FF9-BE79-817945B9BFD3}"/>
              </a:ext>
            </a:extLst>
          </p:cNvPr>
          <p:cNvSpPr/>
          <p:nvPr/>
        </p:nvSpPr>
        <p:spPr bwMode="auto">
          <a:xfrm>
            <a:off x="51911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7FCFDAA-0751-4987-86B9-C8A879320657}"/>
              </a:ext>
            </a:extLst>
          </p:cNvPr>
          <p:cNvSpPr/>
          <p:nvPr/>
        </p:nvSpPr>
        <p:spPr bwMode="auto">
          <a:xfrm>
            <a:off x="4964114" y="2232025"/>
            <a:ext cx="46037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2C9C2DA-5CC3-46B1-80AD-B326B2BF668B}"/>
              </a:ext>
            </a:extLst>
          </p:cNvPr>
          <p:cNvSpPr/>
          <p:nvPr/>
        </p:nvSpPr>
        <p:spPr bwMode="auto">
          <a:xfrm>
            <a:off x="51911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1C6D26E1-37C6-4110-84F2-6BDD22943751}"/>
              </a:ext>
            </a:extLst>
          </p:cNvPr>
          <p:cNvSpPr/>
          <p:nvPr/>
        </p:nvSpPr>
        <p:spPr bwMode="auto">
          <a:xfrm>
            <a:off x="54229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CB74502-1DA4-4ACE-9E40-44D80DBC3C24}"/>
              </a:ext>
            </a:extLst>
          </p:cNvPr>
          <p:cNvSpPr/>
          <p:nvPr/>
        </p:nvSpPr>
        <p:spPr bwMode="auto">
          <a:xfrm>
            <a:off x="58769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AA87668-E352-44C7-9681-5677034416B7}"/>
              </a:ext>
            </a:extLst>
          </p:cNvPr>
          <p:cNvCxnSpPr/>
          <p:nvPr/>
        </p:nvCxnSpPr>
        <p:spPr bwMode="auto">
          <a:xfrm rot="5400000" flipH="1" flipV="1">
            <a:off x="5519738" y="17970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822CBC7-ABCC-4A0A-A4EC-3358D912F639}"/>
              </a:ext>
            </a:extLst>
          </p:cNvPr>
          <p:cNvCxnSpPr/>
          <p:nvPr/>
        </p:nvCxnSpPr>
        <p:spPr bwMode="auto">
          <a:xfrm rot="16200000" flipH="1">
            <a:off x="5519738" y="17208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3896E0E-75F9-448E-A7AA-CA8AE1FD424C}"/>
              </a:ext>
            </a:extLst>
          </p:cNvPr>
          <p:cNvCxnSpPr/>
          <p:nvPr/>
        </p:nvCxnSpPr>
        <p:spPr bwMode="auto">
          <a:xfrm>
            <a:off x="5443538" y="1797050"/>
            <a:ext cx="76200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4CF54C0-1328-4B94-BDAD-4E36BFD14D5A}"/>
              </a:ext>
            </a:extLst>
          </p:cNvPr>
          <p:cNvCxnSpPr/>
          <p:nvPr/>
        </p:nvCxnSpPr>
        <p:spPr bwMode="auto">
          <a:xfrm rot="5400000" flipH="1" flipV="1">
            <a:off x="5445126" y="1797051"/>
            <a:ext cx="150812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3844600C-DD11-4514-8678-37D9038ACB3C}"/>
              </a:ext>
            </a:extLst>
          </p:cNvPr>
          <p:cNvCxnSpPr/>
          <p:nvPr/>
        </p:nvCxnSpPr>
        <p:spPr bwMode="auto">
          <a:xfrm rot="5400000" flipH="1" flipV="1">
            <a:off x="5519738" y="1797051"/>
            <a:ext cx="153988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7E2C0A5-8A52-4D9B-9ABB-FAF6005035BD}"/>
              </a:ext>
            </a:extLst>
          </p:cNvPr>
          <p:cNvCxnSpPr/>
          <p:nvPr/>
        </p:nvCxnSpPr>
        <p:spPr bwMode="auto">
          <a:xfrm>
            <a:off x="5597526" y="1797050"/>
            <a:ext cx="74613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74">
            <a:extLst>
              <a:ext uri="{FF2B5EF4-FFF2-40B4-BE49-F238E27FC236}">
                <a16:creationId xmlns:a16="http://schemas.microsoft.com/office/drawing/2014/main" id="{076D0203-AF8E-44C5-B9F4-CBD22EF11A3C}"/>
              </a:ext>
            </a:extLst>
          </p:cNvPr>
          <p:cNvGrpSpPr/>
          <p:nvPr/>
        </p:nvGrpSpPr>
        <p:grpSpPr bwMode="auto">
          <a:xfrm rot="16200000">
            <a:off x="5748342" y="1950246"/>
            <a:ext cx="304801" cy="152400"/>
            <a:chOff x="3962400" y="1219994"/>
            <a:chExt cx="533400" cy="304800"/>
          </a:xfrm>
          <a:solidFill>
            <a:schemeClr val="tx1"/>
          </a:solidFill>
        </p:grpSpPr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A70ADC1-4E27-4737-8B14-EFA51BFE5B4A}"/>
                </a:ext>
              </a:extLst>
            </p:cNvPr>
            <p:cNvCxnSpPr/>
            <p:nvPr/>
          </p:nvCxnSpPr>
          <p:spPr>
            <a:xfrm>
              <a:off x="39624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C515F6D-E10F-4AAC-8E1B-DD80B71F4C1F}"/>
                </a:ext>
              </a:extLst>
            </p:cNvPr>
            <p:cNvCxnSpPr/>
            <p:nvPr/>
          </p:nvCxnSpPr>
          <p:spPr>
            <a:xfrm rot="5400000" flipH="1" flipV="1">
              <a:off x="40386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BB6352-6DCE-43BA-8BFB-83C668FDBB02}"/>
                </a:ext>
              </a:extLst>
            </p:cNvPr>
            <p:cNvCxnSpPr/>
            <p:nvPr/>
          </p:nvCxnSpPr>
          <p:spPr>
            <a:xfrm rot="5400000" flipH="1" flipV="1">
              <a:off x="41148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5E163504-804D-4C11-BE64-363CC7790444}"/>
                </a:ext>
              </a:extLst>
            </p:cNvPr>
            <p:cNvCxnSpPr/>
            <p:nvPr/>
          </p:nvCxnSpPr>
          <p:spPr>
            <a:xfrm>
              <a:off x="42672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79">
            <a:extLst>
              <a:ext uri="{FF2B5EF4-FFF2-40B4-BE49-F238E27FC236}">
                <a16:creationId xmlns:a16="http://schemas.microsoft.com/office/drawing/2014/main" id="{969FF498-9ECD-4F77-ABB8-4C715DEA5D1E}"/>
              </a:ext>
            </a:extLst>
          </p:cNvPr>
          <p:cNvGrpSpPr/>
          <p:nvPr/>
        </p:nvGrpSpPr>
        <p:grpSpPr bwMode="auto">
          <a:xfrm>
            <a:off x="5672141" y="1721644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48985B6-2692-426E-8B9D-421AB585C1C8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CEAEBE1-EEDB-4B4E-9B8D-48D55B9AD9E5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74A4002-42C7-4B6A-B1B1-54748EF5BBAD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342187-D8B3-46A2-8893-3DFBE6B9F7E2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D84BE3A-762E-4AD6-BF18-C1871CAC6624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49B2F59-573C-48A4-87F5-69999F8F92F7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6">
            <a:extLst>
              <a:ext uri="{FF2B5EF4-FFF2-40B4-BE49-F238E27FC236}">
                <a16:creationId xmlns:a16="http://schemas.microsoft.com/office/drawing/2014/main" id="{470D9526-1BB6-4C58-A1B4-51D968D4FE21}"/>
              </a:ext>
            </a:extLst>
          </p:cNvPr>
          <p:cNvGrpSpPr/>
          <p:nvPr/>
        </p:nvGrpSpPr>
        <p:grpSpPr bwMode="auto">
          <a:xfrm>
            <a:off x="5595941" y="1416845"/>
            <a:ext cx="152400" cy="381795"/>
            <a:chOff x="4648200" y="3580606"/>
            <a:chExt cx="152400" cy="381794"/>
          </a:xfrm>
          <a:solidFill>
            <a:schemeClr val="tx1"/>
          </a:solidFill>
        </p:grpSpPr>
        <p:grpSp>
          <p:nvGrpSpPr>
            <p:cNvPr id="18" name="Group 436">
              <a:extLst>
                <a:ext uri="{FF2B5EF4-FFF2-40B4-BE49-F238E27FC236}">
                  <a16:creationId xmlns:a16="http://schemas.microsoft.com/office/drawing/2014/main" id="{AB737A39-B9E1-4487-B488-8E7468A1CF0F}"/>
                </a:ext>
              </a:extLst>
            </p:cNvPr>
            <p:cNvGrpSpPr/>
            <p:nvPr/>
          </p:nvGrpSpPr>
          <p:grpSpPr>
            <a:xfrm rot="16200000">
              <a:off x="4572002" y="3656798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8EE8DC4-6D8B-4834-9235-A1FBC595ECD0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A45A63F-0A97-461B-8F6F-9017EE610BE3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9E120D8-DF52-4CCC-8164-2E16CCD115E2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7C72DCD-F859-4CDC-B390-4D36BE117D3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A10F05-FDD1-4186-B069-87E3FC00D597}"/>
                </a:ext>
              </a:extLst>
            </p:cNvPr>
            <p:cNvCxnSpPr/>
            <p:nvPr/>
          </p:nvCxnSpPr>
          <p:spPr>
            <a:xfrm rot="5400000" flipH="1" flipV="1">
              <a:off x="4684713" y="3923506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9E84C3B-9B13-4F78-AD1A-276858479825}"/>
              </a:ext>
            </a:extLst>
          </p:cNvPr>
          <p:cNvCxnSpPr/>
          <p:nvPr/>
        </p:nvCxnSpPr>
        <p:spPr bwMode="auto">
          <a:xfrm rot="5400000" flipH="1" flipV="1">
            <a:off x="5863432" y="1835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6BA95A0-E08A-4F2F-896F-36AF328FDE7F}"/>
              </a:ext>
            </a:extLst>
          </p:cNvPr>
          <p:cNvCxnSpPr/>
          <p:nvPr/>
        </p:nvCxnSpPr>
        <p:spPr bwMode="auto">
          <a:xfrm rot="5400000">
            <a:off x="5853907" y="2216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E9FAA482-5C45-4C4E-8680-926E2382AD23}"/>
              </a:ext>
            </a:extLst>
          </p:cNvPr>
          <p:cNvSpPr/>
          <p:nvPr/>
        </p:nvSpPr>
        <p:spPr bwMode="auto">
          <a:xfrm>
            <a:off x="56483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E04D97D-C7B8-4BFF-9FBC-3F27A0EE0ED7}"/>
              </a:ext>
            </a:extLst>
          </p:cNvPr>
          <p:cNvSpPr/>
          <p:nvPr/>
        </p:nvSpPr>
        <p:spPr bwMode="auto">
          <a:xfrm>
            <a:off x="56483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F6D52FBA-C673-4934-8E90-1E486BA23890}"/>
              </a:ext>
            </a:extLst>
          </p:cNvPr>
          <p:cNvSpPr/>
          <p:nvPr/>
        </p:nvSpPr>
        <p:spPr bwMode="auto">
          <a:xfrm>
            <a:off x="58801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" name="Group 532">
            <a:extLst>
              <a:ext uri="{FF2B5EF4-FFF2-40B4-BE49-F238E27FC236}">
                <a16:creationId xmlns:a16="http://schemas.microsoft.com/office/drawing/2014/main" id="{B86E0F29-8D92-4631-AE93-A08F8C246A33}"/>
              </a:ext>
            </a:extLst>
          </p:cNvPr>
          <p:cNvGrpSpPr/>
          <p:nvPr/>
        </p:nvGrpSpPr>
        <p:grpSpPr bwMode="auto">
          <a:xfrm>
            <a:off x="5900741" y="1395415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86353BAC-DFAF-4582-BC33-D08E7E54451F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" name="Group 467">
              <a:extLst>
                <a:ext uri="{FF2B5EF4-FFF2-40B4-BE49-F238E27FC236}">
                  <a16:creationId xmlns:a16="http://schemas.microsoft.com/office/drawing/2014/main" id="{C605D379-6293-4821-9591-709C7BA38682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E3D155A-C1E8-46F5-976F-29C8EA0B71B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6882A387-7797-4974-BD29-7EB76441983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04D1C3D0-1E7F-4862-8720-221200770EBE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DF6582B5-145B-4C25-A36D-F4DEDBAED13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57F4C7AC-0CEA-47CA-9D14-16D71D3937A9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03BCA315-B71A-4993-9206-EB3437755C9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74">
              <a:extLst>
                <a:ext uri="{FF2B5EF4-FFF2-40B4-BE49-F238E27FC236}">
                  <a16:creationId xmlns:a16="http://schemas.microsoft.com/office/drawing/2014/main" id="{B5C6CEE9-E998-4F38-972C-06E9440FCF52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F30D97FF-23A9-4735-B3BC-93EB85996F3E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BEDCDE3F-A94A-43B7-B502-38C8D79DDBA0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33ED972D-989A-47ED-B63A-79B8BD27C9C6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1CFA4156-AAB3-4D66-BE6A-E503C386D70A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479">
              <a:extLst>
                <a:ext uri="{FF2B5EF4-FFF2-40B4-BE49-F238E27FC236}">
                  <a16:creationId xmlns:a16="http://schemas.microsoft.com/office/drawing/2014/main" id="{8C4EAC1E-2070-44AC-8B9A-1E71164A7681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0159D49F-9E10-4995-8813-F28CBEBB7ED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3095E15E-95F8-4876-9A8B-19C6E9B83CB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AA2D7C3F-4BFC-48C9-8565-5A99188C2085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3F14D530-5441-4FD8-8728-18A34D7E97C5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912EB4E-5DC0-4CBF-9B79-AB0241977E36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247D84FD-3EB0-4097-A571-4CAD029F0A4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486">
              <a:extLst>
                <a:ext uri="{FF2B5EF4-FFF2-40B4-BE49-F238E27FC236}">
                  <a16:creationId xmlns:a16="http://schemas.microsoft.com/office/drawing/2014/main" id="{D2A6D1B8-E515-4747-891F-9B557C0EEA21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24" name="Group 436">
                <a:extLst>
                  <a:ext uri="{FF2B5EF4-FFF2-40B4-BE49-F238E27FC236}">
                    <a16:creationId xmlns:a16="http://schemas.microsoft.com/office/drawing/2014/main" id="{314E426D-C15D-40F5-B602-43532079A4F8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92C59DB-57FA-4EE9-967E-4B7544FEF183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AF1CA03-A8D2-45F5-8608-990AA27C602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12138876-E7D1-4ADA-A21B-506356F42BC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7A667D29-3F2C-4351-A81F-4C1EAED2AC14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DEF27C2E-C43A-499B-BDBE-9F503A118627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B1FD582-BEE6-465A-AF64-AD0998114743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259E049-1BDA-4A97-8E26-E2BEDB131A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A85C9322-D5DC-48B2-9CCB-FBBBBFBFA9DA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C6D43500-91BC-4771-B553-67AAAFD8D819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11E67C12-1AF5-40A6-9FBF-F12C47F42E34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565">
            <a:extLst>
              <a:ext uri="{FF2B5EF4-FFF2-40B4-BE49-F238E27FC236}">
                <a16:creationId xmlns:a16="http://schemas.microsoft.com/office/drawing/2014/main" id="{74E1811E-8D9D-4335-B06B-089B87409457}"/>
              </a:ext>
            </a:extLst>
          </p:cNvPr>
          <p:cNvGrpSpPr/>
          <p:nvPr/>
        </p:nvGrpSpPr>
        <p:grpSpPr bwMode="auto">
          <a:xfrm>
            <a:off x="6357941" y="1397316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73AF1F04-DA73-4020-A2F4-6FA57348C20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" name="Group 467">
              <a:extLst>
                <a:ext uri="{FF2B5EF4-FFF2-40B4-BE49-F238E27FC236}">
                  <a16:creationId xmlns:a16="http://schemas.microsoft.com/office/drawing/2014/main" id="{CDDB081E-F34F-485C-8B9D-E43E0FC1951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6C6D6657-3996-4865-A9BC-DA8D9A1A558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22F1D16-4EF4-4457-ACFD-5E3EA8B28F5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24FBECDD-16FC-4F7D-9BF3-E247FACF215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0A6780CF-8D49-4EB1-B5A4-B2DC7E23514E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180E957-A403-4499-A818-A684DC3972E1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B86C4F11-7917-45BA-8E3E-6CB08E0E4377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474">
              <a:extLst>
                <a:ext uri="{FF2B5EF4-FFF2-40B4-BE49-F238E27FC236}">
                  <a16:creationId xmlns:a16="http://schemas.microsoft.com/office/drawing/2014/main" id="{E366D09D-82C4-4B31-B1CB-06B2CF643500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94F5E73-E781-4D31-90E9-0D0A4D62A187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33F8F092-AF9E-4AC5-A53E-335B8D1FDAC6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C03F4D9-3E49-4E66-B676-4A06AA18B5B8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74546EAA-30E4-445E-BE35-9A1006D22F63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79">
              <a:extLst>
                <a:ext uri="{FF2B5EF4-FFF2-40B4-BE49-F238E27FC236}">
                  <a16:creationId xmlns:a16="http://schemas.microsoft.com/office/drawing/2014/main" id="{635C6BB0-F5BF-4CF9-8EAB-BE924C4B396F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A8CC77DC-6394-4571-844C-0EB44033611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CEB1B780-9D48-4D61-B2C6-F060D7255820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D59A42F-78C7-43DE-B489-C16C2334557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18554A6-9F86-4D58-B0FB-739B1F9D35E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B29DF7B-A4A5-4D05-A4DA-129E8A82B58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66C56C55-49CD-4F97-84C3-6C739B8C0D99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486">
              <a:extLst>
                <a:ext uri="{FF2B5EF4-FFF2-40B4-BE49-F238E27FC236}">
                  <a16:creationId xmlns:a16="http://schemas.microsoft.com/office/drawing/2014/main" id="{28510C2C-4C17-4C8A-A964-71C1639E68D4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30" name="Group 436">
                <a:extLst>
                  <a:ext uri="{FF2B5EF4-FFF2-40B4-BE49-F238E27FC236}">
                    <a16:creationId xmlns:a16="http://schemas.microsoft.com/office/drawing/2014/main" id="{75C92905-54FC-41CB-83C9-37F0440A2599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BA0BE184-C241-4075-B0B3-9515B7C0B6A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174709A-D198-43F5-859B-33CB6AB6FC4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B52BCC38-2A20-494F-A534-6A52028DC378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6C34B3C-58B5-4A51-9CC8-472C2361BECB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681BE680-BF8F-4192-B1DC-6FF941DB1D6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AD9D86E-724A-4753-BFB1-9AB2DAD38D98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0827C9-308A-447C-BCBE-2548C39F4052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8B4DBCC-4C73-4F37-BB0E-A87CDD9A97BF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33189EAD-A716-4026-BCFD-6E85F6A2CA4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950A1046-1E9E-4B54-A5C4-0561D450A63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604">
            <a:extLst>
              <a:ext uri="{FF2B5EF4-FFF2-40B4-BE49-F238E27FC236}">
                <a16:creationId xmlns:a16="http://schemas.microsoft.com/office/drawing/2014/main" id="{55D38BBC-0BBD-435E-B7EF-B5F9700B9947}"/>
              </a:ext>
            </a:extLst>
          </p:cNvPr>
          <p:cNvGrpSpPr/>
          <p:nvPr/>
        </p:nvGrpSpPr>
        <p:grpSpPr bwMode="auto">
          <a:xfrm>
            <a:off x="6829422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66F5FC4-DB62-4927-B77D-59D7A5E7DE80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37" name="Group 467">
              <a:extLst>
                <a:ext uri="{FF2B5EF4-FFF2-40B4-BE49-F238E27FC236}">
                  <a16:creationId xmlns:a16="http://schemas.microsoft.com/office/drawing/2014/main" id="{90835D40-9B35-4D41-B0A7-03C8B9769053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BA8190C3-DC6C-4A6D-93B2-200B2120DFC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26C2059-7B8A-4760-8BBD-9047899EE7B8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5C930125-6DC2-4411-BAE9-CEF4EADC0151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F5C5A3-832E-4DAB-8944-25B66ADA842F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1FFA280-DBE3-4987-BBC7-37E6C14D0C1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B7792DFA-A3DB-4C5E-9E02-CCFFA057A5E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 474">
              <a:extLst>
                <a:ext uri="{FF2B5EF4-FFF2-40B4-BE49-F238E27FC236}">
                  <a16:creationId xmlns:a16="http://schemas.microsoft.com/office/drawing/2014/main" id="{E87614A0-4BB7-4686-A5C6-2943FC7F0C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7846A77F-7D67-4DC1-A774-00074E7C7158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75481BCC-965F-46B8-A1E2-5006F05869A2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81CE9C32-87C0-4B82-AB0E-8497E22E0BC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03463C6B-BE19-426D-8FAD-259F0EEDB190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 479">
              <a:extLst>
                <a:ext uri="{FF2B5EF4-FFF2-40B4-BE49-F238E27FC236}">
                  <a16:creationId xmlns:a16="http://schemas.microsoft.com/office/drawing/2014/main" id="{55A1AB62-B96C-4ED9-AE3A-AE49768C0D3D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933CE729-1F37-4958-8B14-1D4A6B3E21F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DD4098E-4EF5-49F8-B44C-8112A40003A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8B77DDF6-54F4-48B4-9C5F-13BEDC48E0C3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016CD70-1FF9-4F03-BCEB-EA1762FA58E2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71FEE0A5-1467-4A17-BE87-FD910BF8FF5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72194D1-1728-46B8-AA7A-36737EFE8B5F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1" name="Group 486">
              <a:extLst>
                <a:ext uri="{FF2B5EF4-FFF2-40B4-BE49-F238E27FC236}">
                  <a16:creationId xmlns:a16="http://schemas.microsoft.com/office/drawing/2014/main" id="{A7342770-A8BA-4DD2-962B-74B0A6DBFAFD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42" name="Group 436">
                <a:extLst>
                  <a:ext uri="{FF2B5EF4-FFF2-40B4-BE49-F238E27FC236}">
                    <a16:creationId xmlns:a16="http://schemas.microsoft.com/office/drawing/2014/main" id="{DA0D9610-7894-49C6-AD0B-2DB6528C496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00D81102-2B1F-44BB-8447-1EC7092E1A4E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F32EFB4-6447-4DA7-B97A-D2E275EC18D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0D85FC9F-DB1C-468C-8A79-08C4C106F8D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848C20AF-5C32-448D-B6E1-512D17FAB350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09A42F2-FA3C-497F-8F9B-61F99235370C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2CAE7FE-09F5-421C-BDED-D1CC1155B899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F0B056AB-A407-4DB9-A95C-9D2B09FADB2D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9B29A1A-9F47-4357-AC69-F4945775ED4C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BF670394-887F-4D53-86F2-A06D6C2F3B0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D96CBB2-458E-4FE3-A4B5-4AF635C4A36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45" name="Group 637">
            <a:extLst>
              <a:ext uri="{FF2B5EF4-FFF2-40B4-BE49-F238E27FC236}">
                <a16:creationId xmlns:a16="http://schemas.microsoft.com/office/drawing/2014/main" id="{B136BB91-E234-4AF8-847A-61BE38FFDE04}"/>
              </a:ext>
            </a:extLst>
          </p:cNvPr>
          <p:cNvGrpSpPr/>
          <p:nvPr/>
        </p:nvGrpSpPr>
        <p:grpSpPr bwMode="auto">
          <a:xfrm>
            <a:off x="7310437" y="139732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969D7662-7684-4311-B468-E8FEB77D1699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48" name="Group 467">
              <a:extLst>
                <a:ext uri="{FF2B5EF4-FFF2-40B4-BE49-F238E27FC236}">
                  <a16:creationId xmlns:a16="http://schemas.microsoft.com/office/drawing/2014/main" id="{335DD80A-ECE4-4EA8-A950-44A15077272B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4A9702E1-C65E-401E-AC10-C34ADF99F198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A7D324D-086C-4C6A-BC17-4D34720DCFDC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4A004C1D-505B-45F8-B0F7-0122C7E80848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980DF2B-9C81-4DCA-ACA1-31D1D3CAA393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6E7458AB-936A-4B2F-B881-98CE50AB1EA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119CA2D9-D9C9-42A9-98BC-89C9147FBCC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474">
              <a:extLst>
                <a:ext uri="{FF2B5EF4-FFF2-40B4-BE49-F238E27FC236}">
                  <a16:creationId xmlns:a16="http://schemas.microsoft.com/office/drawing/2014/main" id="{0500C84A-B72A-4648-BEE8-B7A741D8A136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3AD5D3EC-2F27-4B76-8047-B8CD851585DF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8B03C1EA-CAB5-4D18-8274-2DD469A35517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C6B283D7-00F3-450C-8EB5-3C79B48CB37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4C1D5D11-EE88-4CE6-9D76-6ACF0FDE2407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1" name="Group 479">
              <a:extLst>
                <a:ext uri="{FF2B5EF4-FFF2-40B4-BE49-F238E27FC236}">
                  <a16:creationId xmlns:a16="http://schemas.microsoft.com/office/drawing/2014/main" id="{F4265BAE-189D-40EF-950A-7AF88AC18F17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A5D883-586E-4E6E-9690-509AD72ED58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CA156393-9A9D-41A3-99F8-B7334F8AADF7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F2E34671-8E08-4E56-8B4B-D6F48CBE9E0A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BA98D27A-B78F-4FA0-8974-351B059AC534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59F2E1F-4B91-4595-B9E3-D5F438C802FE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391D915E-2BB2-4F46-A1D4-025BAEAC7120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486">
              <a:extLst>
                <a:ext uri="{FF2B5EF4-FFF2-40B4-BE49-F238E27FC236}">
                  <a16:creationId xmlns:a16="http://schemas.microsoft.com/office/drawing/2014/main" id="{C4CDA34B-BE5C-47E5-910A-54C5F37B2C5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87" name="Group 436">
                <a:extLst>
                  <a:ext uri="{FF2B5EF4-FFF2-40B4-BE49-F238E27FC236}">
                    <a16:creationId xmlns:a16="http://schemas.microsoft.com/office/drawing/2014/main" id="{DF06C671-52A1-450A-9514-E6DF4875920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91E80467-3A10-4AB4-B2A2-CA648CC11F1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80E40CD0-8EE2-40BF-B4E8-A4E282D419F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BF5B4304-3916-4875-B9AF-8B636FBA2CBD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B697C4F3-F3BA-40B5-B4F3-0E1E9456779E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734048D-B241-47AB-808B-0F28B578F2A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3D958EC-5BC6-4605-8518-577191F7B6F5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7337ADED-7DED-479F-A25C-6E4CBD258C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AA844EF-4A3C-4036-BCF7-294974C519A3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D7032CAE-26CC-407B-BB0C-0FA621E696DC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497644E5-BC74-40B3-B3AA-46AD24E20FC3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89" name="Group 670">
            <a:extLst>
              <a:ext uri="{FF2B5EF4-FFF2-40B4-BE49-F238E27FC236}">
                <a16:creationId xmlns:a16="http://schemas.microsoft.com/office/drawing/2014/main" id="{AB3CC33E-96F5-4B28-8210-40850D762244}"/>
              </a:ext>
            </a:extLst>
          </p:cNvPr>
          <p:cNvGrpSpPr/>
          <p:nvPr/>
        </p:nvGrpSpPr>
        <p:grpSpPr bwMode="auto">
          <a:xfrm>
            <a:off x="77724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6A5786DF-3E4D-4885-86FF-41FD5A46432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1" name="Group 467">
              <a:extLst>
                <a:ext uri="{FF2B5EF4-FFF2-40B4-BE49-F238E27FC236}">
                  <a16:creationId xmlns:a16="http://schemas.microsoft.com/office/drawing/2014/main" id="{5022E1B5-E60F-4E96-80CB-F86386EDDA1C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A4B3934B-A50F-4778-ACB1-47899686387C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43E5F73-002C-4F1F-B599-17960D71444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948ECA0-4DCC-4279-877E-5A82BE2DC982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760B4927-664D-40FE-A196-89FD0F91DC9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6504223-36CF-4F07-BBCA-641183E8DA6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2CEA7CBF-5313-44F9-B8B5-C73FF8FE38A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2" name="Group 474">
              <a:extLst>
                <a:ext uri="{FF2B5EF4-FFF2-40B4-BE49-F238E27FC236}">
                  <a16:creationId xmlns:a16="http://schemas.microsoft.com/office/drawing/2014/main" id="{6A41CE01-E737-4456-8AA8-166664A3CBB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F7ABC27-C91B-4074-AC2F-3A805E1EB331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936EE509-7520-4CC7-A451-392DD17CABAE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5DD7D5CC-6ED9-43C4-B919-5B2E53A540AB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E127ADA3-D15E-4730-9DCE-B0C8B6F30E4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479">
              <a:extLst>
                <a:ext uri="{FF2B5EF4-FFF2-40B4-BE49-F238E27FC236}">
                  <a16:creationId xmlns:a16="http://schemas.microsoft.com/office/drawing/2014/main" id="{3F861CAC-70DC-4640-9E46-D1460C0B1A8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0334783A-D6A8-48F9-9A9E-8C2577FABD3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3DD7D273-6147-467C-909B-DE6CCDEA9FA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9CED947-4E66-41B4-978C-AF239B63EE6D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E0C7F5DB-99BD-4D58-A792-4E26973A022C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921C4016-9097-43CF-AB98-AE4C24AB262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793240C8-2889-4AC6-8FA8-5A824BDCD148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Group 486">
              <a:extLst>
                <a:ext uri="{FF2B5EF4-FFF2-40B4-BE49-F238E27FC236}">
                  <a16:creationId xmlns:a16="http://schemas.microsoft.com/office/drawing/2014/main" id="{677A348D-E9B5-48F3-B02A-31721474A2D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95" name="Group 436">
                <a:extLst>
                  <a:ext uri="{FF2B5EF4-FFF2-40B4-BE49-F238E27FC236}">
                    <a16:creationId xmlns:a16="http://schemas.microsoft.com/office/drawing/2014/main" id="{6D45F7D7-141C-4381-B0B4-0F325D15E900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A236409-93FB-467F-BA4F-B0410B883042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40B0D599-5322-4422-8D4C-86BCBB0A18E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5F63ED4B-D504-4DC5-91EA-A814ED51997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CC1555FE-FE7A-4316-B3CE-F0EEB2A57AC5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A8C683E9-0A59-4F2F-B057-A28215F28BDF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0F5B4DFA-5E78-4C9B-8EDE-1984F9EF60EE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CEB69525-DF26-4F08-BD48-0AC28609146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99FCB576-E053-4C93-BAEC-8F22460EF5B7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4B2E64F0-48C5-47E7-BE91-DC75FDA88170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AF41DB70-5894-4CED-AABB-3479A5E36E98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96" name="Group 703">
            <a:extLst>
              <a:ext uri="{FF2B5EF4-FFF2-40B4-BE49-F238E27FC236}">
                <a16:creationId xmlns:a16="http://schemas.microsoft.com/office/drawing/2014/main" id="{BF3FEB2F-44B9-47B4-8871-DFC5501FF0D9}"/>
              </a:ext>
            </a:extLst>
          </p:cNvPr>
          <p:cNvGrpSpPr/>
          <p:nvPr/>
        </p:nvGrpSpPr>
        <p:grpSpPr bwMode="auto">
          <a:xfrm>
            <a:off x="82296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8459F99C-E86C-4FCF-87A6-3EE311C4F49A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7" name="Group 467">
              <a:extLst>
                <a:ext uri="{FF2B5EF4-FFF2-40B4-BE49-F238E27FC236}">
                  <a16:creationId xmlns:a16="http://schemas.microsoft.com/office/drawing/2014/main" id="{CC1FAA91-5833-4361-87D3-89553CF8C09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B2562CBE-CED7-4EA8-996E-C9102352085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B28B2EFC-B075-4F45-AE50-CFE83662BCEF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56CF1822-18BB-4355-8597-0C3687F09EC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A8AD08D9-9BCD-4F09-AEF3-DCB44CB5ED09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344AB2BE-0FF7-4D94-9478-FD0FC9331FA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C63595A6-D2B6-4425-8661-F8F2CECD6BD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Group 474">
              <a:extLst>
                <a:ext uri="{FF2B5EF4-FFF2-40B4-BE49-F238E27FC236}">
                  <a16:creationId xmlns:a16="http://schemas.microsoft.com/office/drawing/2014/main" id="{6AD7BEA2-4B3B-4909-98C7-FFF1ECF16A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9B28C7F9-F6DC-4485-B979-820D6C334C4D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CF3455B-033E-4C66-A0E6-4C528519A4ED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F112D15C-25E4-4D74-9E5C-D38BDE7DEE90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C1C6551E-CBF2-4504-958F-60C94282C6E2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oup 479">
              <a:extLst>
                <a:ext uri="{FF2B5EF4-FFF2-40B4-BE49-F238E27FC236}">
                  <a16:creationId xmlns:a16="http://schemas.microsoft.com/office/drawing/2014/main" id="{230D3973-B775-4CDC-AC10-4AFEDE2A73A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3B2B7F9-0686-45CE-8B22-F66DFD7FB66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9FDF8BDB-A6A6-4107-B665-374D976232A9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85CE11ED-1158-4E56-99C9-B29C5F353F27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92F16FD4-B627-40A5-AE1A-80BB6B10AF5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FD6138E-3DB0-4EB2-8393-260C0C2EA35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CCFF0905-201A-4015-B277-5EA8F58473F6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6" name="Group 486">
              <a:extLst>
                <a:ext uri="{FF2B5EF4-FFF2-40B4-BE49-F238E27FC236}">
                  <a16:creationId xmlns:a16="http://schemas.microsoft.com/office/drawing/2014/main" id="{116BAA31-9D3D-4A2C-93BF-99477BD6FE92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807" name="Group 436">
                <a:extLst>
                  <a:ext uri="{FF2B5EF4-FFF2-40B4-BE49-F238E27FC236}">
                    <a16:creationId xmlns:a16="http://schemas.microsoft.com/office/drawing/2014/main" id="{B1FDF8EA-A4D6-477F-9CD1-4F0115688B18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5670C58B-0F09-45C4-812E-513805AFFB8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31A97ADA-259F-46DE-BCCD-65950259C8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CD5EF8D1-B3F3-47F2-AF1E-93F2BF5439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E916C2D5-BD2E-4EA0-AC2F-66F110108993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D79F6A56-038D-49E7-ABEF-CE61880CF249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780E551D-1946-4097-8E93-2F1C00C8BF24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1A66F3E6-58BC-454A-BB9A-603A2E76F34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9E696A6-5903-43FE-813D-6AA2E7680D10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50AB4F1F-65D9-4478-8C17-8D43B02F8646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255FFBDE-5E63-47E0-BF40-9C313B142D7C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38" name="Oval 737">
            <a:extLst>
              <a:ext uri="{FF2B5EF4-FFF2-40B4-BE49-F238E27FC236}">
                <a16:creationId xmlns:a16="http://schemas.microsoft.com/office/drawing/2014/main" id="{9571EFD0-E7CD-4EF6-B900-C3714B4E9DDB}"/>
              </a:ext>
            </a:extLst>
          </p:cNvPr>
          <p:cNvSpPr/>
          <p:nvPr/>
        </p:nvSpPr>
        <p:spPr bwMode="auto">
          <a:xfrm>
            <a:off x="91201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48" name="Group 467">
            <a:extLst>
              <a:ext uri="{FF2B5EF4-FFF2-40B4-BE49-F238E27FC236}">
                <a16:creationId xmlns:a16="http://schemas.microsoft.com/office/drawing/2014/main" id="{FD7B037D-55DA-4A4A-A6D2-BFF6DD1E629B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725613"/>
            <a:ext cx="228600" cy="152400"/>
            <a:chOff x="4114800" y="1905000"/>
            <a:chExt cx="228600" cy="153194"/>
          </a:xfrm>
        </p:grpSpPr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1AB7F2E3-4372-434A-BCE2-A7B3827D3B54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3AA44172-CCA0-466F-AE2B-ED0517C5FA4F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A858406D-1D2B-4B0D-8C18-2128053383B9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C5133A58-BAF6-4DA0-99C9-B0016A7999B5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46824F0-FCD2-433B-9BB1-43E52910A22B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6A54EA49-1F68-4980-9D3F-0C026AB099E0}"/>
                </a:ext>
              </a:extLst>
            </p:cNvPr>
            <p:cNvCxnSpPr/>
            <p:nvPr/>
          </p:nvCxnSpPr>
          <p:spPr>
            <a:xfrm>
              <a:off x="4268788" y="1981597"/>
              <a:ext cx="74612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9" name="Group 474">
            <a:extLst>
              <a:ext uri="{FF2B5EF4-FFF2-40B4-BE49-F238E27FC236}">
                <a16:creationId xmlns:a16="http://schemas.microsoft.com/office/drawing/2014/main" id="{C5DCA05C-85BE-4635-9ED9-BDCA25ADB5F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991600" y="1954213"/>
            <a:ext cx="304800" cy="152400"/>
            <a:chOff x="3962400" y="1219994"/>
            <a:chExt cx="533400" cy="3048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A3F5551D-3B9F-4FFE-8956-06825C7661A7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96DDC5D-E4D1-45A3-A6D2-B6733EF34CAF}"/>
                </a:ext>
              </a:extLst>
            </p:cNvPr>
            <p:cNvCxnSpPr/>
            <p:nvPr/>
          </p:nvCxnSpPr>
          <p:spPr>
            <a:xfrm rot="5400000" flipH="1" flipV="1">
              <a:off x="4061421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2DE67809-D651-404B-BF35-7F1D5937CEE7}"/>
                </a:ext>
              </a:extLst>
            </p:cNvPr>
            <p:cNvCxnSpPr/>
            <p:nvPr/>
          </p:nvCxnSpPr>
          <p:spPr>
            <a:xfrm rot="5400000" flipH="1" flipV="1">
              <a:off x="4136430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CEAD194-1D1C-4A65-97F8-443B8BF2B76A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0" name="Group 479">
            <a:extLst>
              <a:ext uri="{FF2B5EF4-FFF2-40B4-BE49-F238E27FC236}">
                <a16:creationId xmlns:a16="http://schemas.microsoft.com/office/drawing/2014/main" id="{C90EE1A1-B546-44FB-823D-3A0DE3BB0ED0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725614"/>
            <a:ext cx="228600" cy="153987"/>
            <a:chOff x="4114800" y="1905000"/>
            <a:chExt cx="228600" cy="153194"/>
          </a:xfrm>
        </p:grpSpPr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93A135F6-6599-4C4C-9656-E54EB1F1F288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425FCBE-D81B-4B5C-A925-3AF77C3B5938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183EAC9-5AB9-4962-97C8-86B9612C26AE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04D8256F-C35C-4280-8A0D-120E66AAAEAD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AA561BCC-70D1-4703-A484-59A81C9321E8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DE7D76D-E44A-45C3-9CD7-9532F285250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1" name="Group 486">
            <a:extLst>
              <a:ext uri="{FF2B5EF4-FFF2-40B4-BE49-F238E27FC236}">
                <a16:creationId xmlns:a16="http://schemas.microsoft.com/office/drawing/2014/main" id="{2E6F7982-3341-4B0F-9A03-FCC757D0852E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1420814"/>
            <a:ext cx="152400" cy="382587"/>
            <a:chOff x="4648207" y="3580597"/>
            <a:chExt cx="152400" cy="381803"/>
          </a:xfrm>
        </p:grpSpPr>
        <p:grpSp>
          <p:nvGrpSpPr>
            <p:cNvPr id="3236" name="Group 436">
              <a:extLst>
                <a:ext uri="{FF2B5EF4-FFF2-40B4-BE49-F238E27FC236}">
                  <a16:creationId xmlns:a16="http://schemas.microsoft.com/office/drawing/2014/main" id="{EAB9E3BE-2B2C-458B-A709-8DED80E66FA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6" y="3656798"/>
              <a:ext cx="304801" cy="152400"/>
              <a:chOff x="3962400" y="1219994"/>
              <a:chExt cx="533400" cy="304800"/>
            </a:xfrm>
          </p:grpSpPr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807BE51E-0A27-4AED-BFED-5ED6773264D7}"/>
                  </a:ext>
                </a:extLst>
              </p:cNvPr>
              <p:cNvCxnSpPr/>
              <p:nvPr/>
            </p:nvCxnSpPr>
            <p:spPr>
              <a:xfrm>
                <a:off x="3963496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903B4D13-FADD-481C-B98A-F1A8FEFD65D2}"/>
                  </a:ext>
                </a:extLst>
              </p:cNvPr>
              <p:cNvCxnSpPr/>
              <p:nvPr/>
            </p:nvCxnSpPr>
            <p:spPr>
              <a:xfrm rot="5400000" flipH="1" flipV="1">
                <a:off x="4062000" y="1371008"/>
                <a:ext cx="304800" cy="2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6A54022-134A-40B0-A74C-93DA0A067A33}"/>
                  </a:ext>
                </a:extLst>
              </p:cNvPr>
              <p:cNvCxnSpPr/>
              <p:nvPr/>
            </p:nvCxnSpPr>
            <p:spPr>
              <a:xfrm rot="5400000" flipH="1" flipV="1">
                <a:off x="4136856" y="1371009"/>
                <a:ext cx="304800" cy="2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2A88A865-299F-464A-A20E-7579894FCD0E}"/>
                  </a:ext>
                </a:extLst>
              </p:cNvPr>
              <p:cNvCxnSpPr/>
              <p:nvPr/>
            </p:nvCxnSpPr>
            <p:spPr>
              <a:xfrm>
                <a:off x="4268462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2F91AB41-BBF6-40CA-83B9-13C9B1D47B3C}"/>
                </a:ext>
              </a:extLst>
            </p:cNvPr>
            <p:cNvCxnSpPr/>
            <p:nvPr/>
          </p:nvCxnSpPr>
          <p:spPr>
            <a:xfrm rot="5400000" flipH="1" flipV="1">
              <a:off x="4684004" y="3923584"/>
              <a:ext cx="760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B7CE8507-A99F-478A-B8D5-0F62C47F259F}"/>
              </a:ext>
            </a:extLst>
          </p:cNvPr>
          <p:cNvCxnSpPr/>
          <p:nvPr/>
        </p:nvCxnSpPr>
        <p:spPr bwMode="auto">
          <a:xfrm rot="5400000" flipH="1" flipV="1">
            <a:off x="9105901" y="1839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2EDCD26-088A-4C23-BE7C-85A6F58DAE69}"/>
              </a:ext>
            </a:extLst>
          </p:cNvPr>
          <p:cNvCxnSpPr/>
          <p:nvPr/>
        </p:nvCxnSpPr>
        <p:spPr bwMode="auto">
          <a:xfrm rot="5400000">
            <a:off x="9105901" y="2220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Oval 745">
            <a:extLst>
              <a:ext uri="{FF2B5EF4-FFF2-40B4-BE49-F238E27FC236}">
                <a16:creationId xmlns:a16="http://schemas.microsoft.com/office/drawing/2014/main" id="{0524B471-C1FF-4A3E-8BBB-D5A17CF4CE77}"/>
              </a:ext>
            </a:extLst>
          </p:cNvPr>
          <p:cNvSpPr/>
          <p:nvPr/>
        </p:nvSpPr>
        <p:spPr bwMode="auto">
          <a:xfrm>
            <a:off x="8891589" y="1781175"/>
            <a:ext cx="46037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B1BF910C-903E-4A34-82EE-88E97C767A4B}"/>
              </a:ext>
            </a:extLst>
          </p:cNvPr>
          <p:cNvSpPr/>
          <p:nvPr/>
        </p:nvSpPr>
        <p:spPr bwMode="auto">
          <a:xfrm>
            <a:off x="9123363" y="1778000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56" name="Group 770">
            <a:extLst>
              <a:ext uri="{FF2B5EF4-FFF2-40B4-BE49-F238E27FC236}">
                <a16:creationId xmlns:a16="http://schemas.microsoft.com/office/drawing/2014/main" id="{463F8F5A-4685-401F-86C0-F8F37E9AA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15438" y="1379538"/>
            <a:ext cx="152400" cy="76200"/>
            <a:chOff x="2209800" y="1219200"/>
            <a:chExt cx="762000" cy="304800"/>
          </a:xfrm>
        </p:grpSpPr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0A752AFA-61E0-4FC3-AF8C-FAB942698444}"/>
                </a:ext>
              </a:extLst>
            </p:cNvPr>
            <p:cNvCxnSpPr/>
            <p:nvPr/>
          </p:nvCxnSpPr>
          <p:spPr>
            <a:xfrm>
              <a:off x="2209800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0F6739F1-3567-4D25-B656-B4022D365EE0}"/>
                </a:ext>
              </a:extLst>
            </p:cNvPr>
            <p:cNvCxnSpPr/>
            <p:nvPr/>
          </p:nvCxnSpPr>
          <p:spPr>
            <a:xfrm rot="5400000" flipH="1" flipV="1">
              <a:off x="2312195" y="12723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874EF249-DE6C-437C-9875-0267E30195A0}"/>
                </a:ext>
              </a:extLst>
            </p:cNvPr>
            <p:cNvCxnSpPr/>
            <p:nvPr/>
          </p:nvCxnSpPr>
          <p:spPr>
            <a:xfrm rot="16200000" flipH="1">
              <a:off x="2347120" y="13088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8174C154-D635-4C3B-98C0-50A46ECFBFF7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91706B85-A326-4794-80D3-666F33BF09BC}"/>
                </a:ext>
              </a:extLst>
            </p:cNvPr>
            <p:cNvCxnSpPr/>
            <p:nvPr/>
          </p:nvCxnSpPr>
          <p:spPr>
            <a:xfrm rot="16200000" flipH="1">
              <a:off x="2656680" y="1308895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3FAC32E2-B393-411E-BC2B-915D0FD6C33C}"/>
                </a:ext>
              </a:extLst>
            </p:cNvPr>
            <p:cNvCxnSpPr/>
            <p:nvPr/>
          </p:nvCxnSpPr>
          <p:spPr>
            <a:xfrm rot="5400000" flipH="1" flipV="1">
              <a:off x="2844005" y="1424785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87BAD16B-6290-4F09-9383-A079DD0FFF1B}"/>
                </a:ext>
              </a:extLst>
            </p:cNvPr>
            <p:cNvCxnSpPr/>
            <p:nvPr/>
          </p:nvCxnSpPr>
          <p:spPr>
            <a:xfrm>
              <a:off x="2892425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7" name="Group 778">
            <a:extLst>
              <a:ext uri="{FF2B5EF4-FFF2-40B4-BE49-F238E27FC236}">
                <a16:creationId xmlns:a16="http://schemas.microsoft.com/office/drawing/2014/main" id="{D1AF6385-AEEC-4554-A90D-31F174DFF60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9412288" y="2065338"/>
            <a:ext cx="152400" cy="76200"/>
            <a:chOff x="2209800" y="1219200"/>
            <a:chExt cx="762000" cy="3048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4AA6B1D-B644-4B89-8DE2-89534CF4CA0E}"/>
                </a:ext>
              </a:extLst>
            </p:cNvPr>
            <p:cNvCxnSpPr/>
            <p:nvPr/>
          </p:nvCxnSpPr>
          <p:spPr>
            <a:xfrm>
              <a:off x="2209797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0F48A186-6081-4F33-88C0-22EDF6755B06}"/>
                </a:ext>
              </a:extLst>
            </p:cNvPr>
            <p:cNvCxnSpPr/>
            <p:nvPr/>
          </p:nvCxnSpPr>
          <p:spPr>
            <a:xfrm rot="5400000" flipH="1" flipV="1">
              <a:off x="2312195" y="12596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9ED993E-F053-4779-8912-16C3D182F769}"/>
                </a:ext>
              </a:extLst>
            </p:cNvPr>
            <p:cNvCxnSpPr/>
            <p:nvPr/>
          </p:nvCxnSpPr>
          <p:spPr>
            <a:xfrm rot="16200000" flipH="1">
              <a:off x="2347120" y="12961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929EBDFF-23B8-4EEA-B597-F8E797204201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7F7BD4DB-456C-4452-B5C6-60F7E95DE805}"/>
                </a:ext>
              </a:extLst>
            </p:cNvPr>
            <p:cNvCxnSpPr/>
            <p:nvPr/>
          </p:nvCxnSpPr>
          <p:spPr>
            <a:xfrm rot="16200000" flipH="1">
              <a:off x="2656682" y="1296193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F50C86D9-AA8B-477F-BA65-0B12E81F305F}"/>
                </a:ext>
              </a:extLst>
            </p:cNvPr>
            <p:cNvCxnSpPr/>
            <p:nvPr/>
          </p:nvCxnSpPr>
          <p:spPr>
            <a:xfrm rot="5400000" flipH="1" flipV="1">
              <a:off x="2844007" y="1412083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C6ABBE04-B200-4D3A-BEC2-F14315F9DE1A}"/>
                </a:ext>
              </a:extLst>
            </p:cNvPr>
            <p:cNvCxnSpPr/>
            <p:nvPr/>
          </p:nvCxnSpPr>
          <p:spPr>
            <a:xfrm>
              <a:off x="2892422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329E46EB-DC1B-43E1-A350-DEC1A35C4093}"/>
              </a:ext>
            </a:extLst>
          </p:cNvPr>
          <p:cNvCxnSpPr>
            <a:stCxn id="747" idx="0"/>
          </p:cNvCxnSpPr>
          <p:nvPr/>
        </p:nvCxnSpPr>
        <p:spPr bwMode="auto">
          <a:xfrm rot="16200000" flipV="1">
            <a:off x="8964613" y="1597025"/>
            <a:ext cx="3603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646C775-E875-4EF9-8665-00CBC0DAD842}"/>
              </a:ext>
            </a:extLst>
          </p:cNvPr>
          <p:cNvCxnSpPr/>
          <p:nvPr/>
        </p:nvCxnSpPr>
        <p:spPr bwMode="auto">
          <a:xfrm>
            <a:off x="9144000" y="1417639"/>
            <a:ext cx="76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0" name="Group 797">
            <a:extLst>
              <a:ext uri="{FF2B5EF4-FFF2-40B4-BE49-F238E27FC236}">
                <a16:creationId xmlns:a16="http://schemas.microsoft.com/office/drawing/2014/main" id="{F221E0F5-FCEB-42D3-A41B-263C43BF8093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1554164"/>
            <a:ext cx="228600" cy="396875"/>
            <a:chOff x="4953000" y="2590800"/>
            <a:chExt cx="228600" cy="396083"/>
          </a:xfrm>
        </p:grpSpPr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0EF91FFB-8318-4087-BB7C-136D51EDE9C4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B8C07E30-A987-45C7-B654-79D5BE4B140A}"/>
                </a:ext>
              </a:extLst>
            </p:cNvPr>
            <p:cNvSpPr/>
            <p:nvPr/>
          </p:nvSpPr>
          <p:spPr>
            <a:xfrm>
              <a:off x="4991100" y="2757154"/>
              <a:ext cx="46038" cy="45946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DB2B261-AF77-4FEA-B192-CF3E54ED31CA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E479E04-B24C-498F-87C8-FA7804DEE4FB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E0610F37-AAFE-4400-A6C0-1F28B0A1CBB0}"/>
              </a:ext>
            </a:extLst>
          </p:cNvPr>
          <p:cNvCxnSpPr/>
          <p:nvPr/>
        </p:nvCxnSpPr>
        <p:spPr bwMode="auto">
          <a:xfrm rot="5400000">
            <a:off x="9452769" y="19883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1DB44EAF-44E4-4EC8-965F-237974B6DFC7}"/>
              </a:ext>
            </a:extLst>
          </p:cNvPr>
          <p:cNvCxnSpPr/>
          <p:nvPr/>
        </p:nvCxnSpPr>
        <p:spPr bwMode="auto">
          <a:xfrm rot="5400000">
            <a:off x="9449594" y="22169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43A8FB97-44C3-453D-B7EB-7C1F5DE25561}"/>
              </a:ext>
            </a:extLst>
          </p:cNvPr>
          <p:cNvCxnSpPr/>
          <p:nvPr/>
        </p:nvCxnSpPr>
        <p:spPr bwMode="auto">
          <a:xfrm>
            <a:off x="9348788" y="1417639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57B2501-C526-463A-AAB1-576FA5C62064}"/>
              </a:ext>
            </a:extLst>
          </p:cNvPr>
          <p:cNvCxnSpPr/>
          <p:nvPr/>
        </p:nvCxnSpPr>
        <p:spPr bwMode="auto">
          <a:xfrm rot="5400000">
            <a:off x="9421019" y="14930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Oval 811">
            <a:extLst>
              <a:ext uri="{FF2B5EF4-FFF2-40B4-BE49-F238E27FC236}">
                <a16:creationId xmlns:a16="http://schemas.microsoft.com/office/drawing/2014/main" id="{60D0EEBE-1478-4364-A107-32630D57CCC2}"/>
              </a:ext>
            </a:extLst>
          </p:cNvPr>
          <p:cNvSpPr/>
          <p:nvPr/>
        </p:nvSpPr>
        <p:spPr bwMode="auto">
          <a:xfrm>
            <a:off x="94630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34269B7-9B4E-40DE-8B80-CF8828514FB7}"/>
              </a:ext>
            </a:extLst>
          </p:cNvPr>
          <p:cNvSpPr/>
          <p:nvPr/>
        </p:nvSpPr>
        <p:spPr bwMode="auto">
          <a:xfrm>
            <a:off x="9464675" y="19272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0BB0050A-64BF-4C0D-8D66-4033A8881923}"/>
              </a:ext>
            </a:extLst>
          </p:cNvPr>
          <p:cNvCxnSpPr/>
          <p:nvPr/>
        </p:nvCxnSpPr>
        <p:spPr bwMode="auto">
          <a:xfrm>
            <a:off x="9490075" y="1951039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8" name="Group 820">
            <a:extLst>
              <a:ext uri="{FF2B5EF4-FFF2-40B4-BE49-F238E27FC236}">
                <a16:creationId xmlns:a16="http://schemas.microsoft.com/office/drawing/2014/main" id="{1C0F17B0-06EB-44C8-B8A9-376FDE4E03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1874838"/>
            <a:ext cx="228600" cy="152400"/>
            <a:chOff x="304800" y="2590800"/>
            <a:chExt cx="228600" cy="15240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60DBA595-B2A4-4F9E-94FC-72FBB7F79CEA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AAA7A82-FA1A-4D19-BEBF-C4F9444F71C8}"/>
                </a:ext>
              </a:extLst>
            </p:cNvPr>
            <p:cNvCxnSpPr>
              <a:stCxn id="822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9" name="Group 823">
            <a:extLst>
              <a:ext uri="{FF2B5EF4-FFF2-40B4-BE49-F238E27FC236}">
                <a16:creationId xmlns:a16="http://schemas.microsoft.com/office/drawing/2014/main" id="{7B06034F-6560-4E94-BB11-6F2939CC73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2179638"/>
            <a:ext cx="228600" cy="152400"/>
            <a:chOff x="304800" y="2590800"/>
            <a:chExt cx="228600" cy="152400"/>
          </a:xfrm>
        </p:grpSpPr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9CC54071-04D4-43FA-83F2-A46A7A3D7FC8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B72845DF-CBAF-4B2D-BDA7-B3DA9D755770}"/>
                </a:ext>
              </a:extLst>
            </p:cNvPr>
            <p:cNvCxnSpPr>
              <a:stCxn id="825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0" name="TextBox 826">
            <a:extLst>
              <a:ext uri="{FF2B5EF4-FFF2-40B4-BE49-F238E27FC236}">
                <a16:creationId xmlns:a16="http://schemas.microsoft.com/office/drawing/2014/main" id="{81648740-021F-432F-A0A5-F0511B02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870076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Lamp current monitor</a:t>
            </a:r>
          </a:p>
        </p:txBody>
      </p:sp>
      <p:sp>
        <p:nvSpPr>
          <p:cNvPr id="3171" name="TextBox 827">
            <a:extLst>
              <a:ext uri="{FF2B5EF4-FFF2-40B4-BE49-F238E27FC236}">
                <a16:creationId xmlns:a16="http://schemas.microsoft.com/office/drawing/2014/main" id="{A2CFA8FA-44B8-4A18-AE19-B17DC167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1998663"/>
            <a:ext cx="533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10K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sp>
        <p:nvSpPr>
          <p:cNvPr id="3172" name="TextBox 828">
            <a:extLst>
              <a:ext uri="{FF2B5EF4-FFF2-40B4-BE49-F238E27FC236}">
                <a16:creationId xmlns:a16="http://schemas.microsoft.com/office/drawing/2014/main" id="{43A5DFFF-4E12-4077-8BE3-46733EE5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1219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200K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grpSp>
        <p:nvGrpSpPr>
          <p:cNvPr id="3173" name="Group 304">
            <a:extLst>
              <a:ext uri="{FF2B5EF4-FFF2-40B4-BE49-F238E27FC236}">
                <a16:creationId xmlns:a16="http://schemas.microsoft.com/office/drawing/2014/main" id="{58CC8356-FE78-4B25-AA59-1A829A3691FF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1646239"/>
            <a:ext cx="203200" cy="382587"/>
            <a:chOff x="2209800" y="152400"/>
            <a:chExt cx="457200" cy="381794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E5DC674-702D-4086-820E-9FE9280A6F30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E7FB52F-AF10-4EC2-8FA2-F9DF80ECED87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0" name="Group 59">
              <a:extLst>
                <a:ext uri="{FF2B5EF4-FFF2-40B4-BE49-F238E27FC236}">
                  <a16:creationId xmlns:a16="http://schemas.microsoft.com/office/drawing/2014/main" id="{57E0A8F0-3F25-4A1D-9EB2-79F7016D6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0527"/>
              <a:ext cx="457200" cy="152084"/>
              <a:chOff x="2971800" y="532452"/>
              <a:chExt cx="228600" cy="304167"/>
            </a:xfrm>
          </p:grpSpPr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737BEE6D-1734-475D-A5B3-310F41F365CE}"/>
                  </a:ext>
                </a:extLst>
              </p:cNvPr>
              <p:cNvSpPr/>
              <p:nvPr/>
            </p:nvSpPr>
            <p:spPr>
              <a:xfrm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Arc 459">
                <a:extLst>
                  <a:ext uri="{FF2B5EF4-FFF2-40B4-BE49-F238E27FC236}">
                    <a16:creationId xmlns:a16="http://schemas.microsoft.com/office/drawing/2014/main" id="{93AFE6C6-F2BA-49CA-9716-B9B148538005}"/>
                  </a:ext>
                </a:extLst>
              </p:cNvPr>
              <p:cNvSpPr/>
              <p:nvPr/>
            </p:nvSpPr>
            <p:spPr>
              <a:xfrm flipH="1"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645D40B-DB8B-4199-9492-ABE4E91A4B15}"/>
                </a:ext>
              </a:extLst>
            </p:cNvPr>
            <p:cNvCxnSpPr/>
            <p:nvPr/>
          </p:nvCxnSpPr>
          <p:spPr>
            <a:xfrm rot="5400000" flipH="1" flipV="1">
              <a:off x="2364144" y="226656"/>
              <a:ext cx="152084" cy="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4" name="Group 441">
            <a:extLst>
              <a:ext uri="{FF2B5EF4-FFF2-40B4-BE49-F238E27FC236}">
                <a16:creationId xmlns:a16="http://schemas.microsoft.com/office/drawing/2014/main" id="{3B6DB108-71F1-4FBF-8A62-38E34A9805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2988" y="1343025"/>
            <a:ext cx="114300" cy="152400"/>
            <a:chOff x="3009900" y="1493838"/>
            <a:chExt cx="152400" cy="22860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EA80F1A-8AEF-41AE-88AA-48C3425BA36A}"/>
                </a:ext>
              </a:extLst>
            </p:cNvPr>
            <p:cNvCxnSpPr/>
            <p:nvPr/>
          </p:nvCxnSpPr>
          <p:spPr bwMode="auto">
            <a:xfrm rot="5400000">
              <a:off x="3072210" y="1515402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1652497-8178-41D8-8816-B07D33F503F2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9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B672DB0-F28B-4AE6-943E-2CB927899358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CDA535A-0E4F-4250-B588-704B17C0F3C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7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9FD7820F-B131-4F35-BA07-0B71A56E7C6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11B1510B-7F05-47F7-A26D-BCBDBCC9EF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4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91E993-241F-4DB4-8BB4-21D3B86F542D}"/>
                </a:ext>
              </a:extLst>
            </p:cNvPr>
            <p:cNvCxnSpPr/>
            <p:nvPr/>
          </p:nvCxnSpPr>
          <p:spPr bwMode="auto">
            <a:xfrm rot="5400000">
              <a:off x="3072209" y="1722570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" name="Group 506">
            <a:extLst>
              <a:ext uri="{FF2B5EF4-FFF2-40B4-BE49-F238E27FC236}">
                <a16:creationId xmlns:a16="http://schemas.microsoft.com/office/drawing/2014/main" id="{07D12861-8556-497D-B0BA-C35DBD8669AF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1543050"/>
            <a:ext cx="114300" cy="152400"/>
            <a:chOff x="3009900" y="1493838"/>
            <a:chExt cx="152400" cy="228600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1AC4B82-268E-4403-B4CE-6FE0DDF3318C}"/>
                </a:ext>
              </a:extLst>
            </p:cNvPr>
            <p:cNvCxnSpPr/>
            <p:nvPr/>
          </p:nvCxnSpPr>
          <p:spPr bwMode="auto">
            <a:xfrm rot="5400000">
              <a:off x="3072209" y="1503495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0775D33-C27A-44EF-BD73-C6F5AF104EBA}"/>
                </a:ext>
              </a:extLst>
            </p:cNvPr>
            <p:cNvCxnSpPr/>
            <p:nvPr/>
          </p:nvCxnSpPr>
          <p:spPr bwMode="auto">
            <a:xfrm rot="10800000" flipH="1" flipV="1">
              <a:off x="3079751" y="1515270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99B6DFC-FEB4-487C-A000-8DF1BB590322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884081E-8F4F-4ADB-BBC0-B70985A6A689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586708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16DD14-3F8B-49F8-8A78-3E33D706132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F1C9EE2-5ACC-456A-8C63-5AF79E4C3A01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677195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CB2A5FE-6DE7-4F17-85CB-F5D26E765DEC}"/>
                </a:ext>
              </a:extLst>
            </p:cNvPr>
            <p:cNvCxnSpPr/>
            <p:nvPr/>
          </p:nvCxnSpPr>
          <p:spPr bwMode="auto">
            <a:xfrm rot="5400000">
              <a:off x="3072209" y="1710665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BF8C5A28-7716-4BF0-94AB-A938725B8016}"/>
              </a:ext>
            </a:extLst>
          </p:cNvPr>
          <p:cNvCxnSpPr/>
          <p:nvPr/>
        </p:nvCxnSpPr>
        <p:spPr bwMode="auto">
          <a:xfrm rot="5400000">
            <a:off x="4534694" y="1477169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6A7C7BA-AA50-4CFD-B0A4-9386D009BD8C}"/>
              </a:ext>
            </a:extLst>
          </p:cNvPr>
          <p:cNvCxnSpPr/>
          <p:nvPr/>
        </p:nvCxnSpPr>
        <p:spPr bwMode="auto">
          <a:xfrm>
            <a:off x="4376738" y="1414464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8" name="Group 520">
            <a:extLst>
              <a:ext uri="{FF2B5EF4-FFF2-40B4-BE49-F238E27FC236}">
                <a16:creationId xmlns:a16="http://schemas.microsoft.com/office/drawing/2014/main" id="{39C74733-86B5-4721-9CBE-BAC9AA674C3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1250" y="1352550"/>
            <a:ext cx="114300" cy="152400"/>
            <a:chOff x="3009900" y="1493838"/>
            <a:chExt cx="152400" cy="2286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8D74DBB-726B-41AC-8EF7-28CED585F7AA}"/>
                </a:ext>
              </a:extLst>
            </p:cNvPr>
            <p:cNvCxnSpPr/>
            <p:nvPr/>
          </p:nvCxnSpPr>
          <p:spPr bwMode="auto">
            <a:xfrm rot="5400000">
              <a:off x="3072209" y="1515401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244C1C7-AEBB-4D74-AA45-4B49BE3259F6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8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B89397A-D68D-424B-A4FA-2DE66F2A52E3}"/>
                </a:ext>
              </a:extLst>
            </p:cNvPr>
            <p:cNvCxnSpPr/>
            <p:nvPr/>
          </p:nvCxnSpPr>
          <p:spPr bwMode="auto">
            <a:xfrm flipH="1">
              <a:off x="3009900" y="1539081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34F3C53-5BDF-4649-ADE3-9F1966766FD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5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A4FE642-6E4B-4F28-BEFF-6708B8738C84}"/>
                </a:ext>
              </a:extLst>
            </p:cNvPr>
            <p:cNvCxnSpPr/>
            <p:nvPr/>
          </p:nvCxnSpPr>
          <p:spPr bwMode="auto">
            <a:xfrm flipH="1">
              <a:off x="3009900" y="1629568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6CDC4CB-77B3-44F3-985D-E91124E07A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3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B92A189-DE6C-42AF-BFBE-18ECD98C7AE1}"/>
                </a:ext>
              </a:extLst>
            </p:cNvPr>
            <p:cNvCxnSpPr/>
            <p:nvPr/>
          </p:nvCxnSpPr>
          <p:spPr bwMode="auto">
            <a:xfrm rot="5400000">
              <a:off x="3072210" y="1722570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9" name="Group 499">
            <a:extLst>
              <a:ext uri="{FF2B5EF4-FFF2-40B4-BE49-F238E27FC236}">
                <a16:creationId xmlns:a16="http://schemas.microsoft.com/office/drawing/2014/main" id="{1A96BA0E-2482-4939-B55D-52F77299A6D8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809750"/>
            <a:ext cx="152400" cy="457200"/>
            <a:chOff x="3581400" y="2362201"/>
            <a:chExt cx="152400" cy="457199"/>
          </a:xfrm>
        </p:grpSpPr>
        <p:grpSp>
          <p:nvGrpSpPr>
            <p:cNvPr id="3180" name="Group 441">
              <a:extLst>
                <a:ext uri="{FF2B5EF4-FFF2-40B4-BE49-F238E27FC236}">
                  <a16:creationId xmlns:a16="http://schemas.microsoft.com/office/drawing/2014/main" id="{D5F79517-CE5E-4DA4-A62B-8B85ED31073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202" y="2514600"/>
              <a:ext cx="304800" cy="152401"/>
              <a:chOff x="3962397" y="1219993"/>
              <a:chExt cx="533398" cy="304801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56E659A-260B-4AF5-9BAC-324A6DB0DAEA}"/>
                  </a:ext>
                </a:extLst>
              </p:cNvPr>
              <p:cNvCxnSpPr/>
              <p:nvPr/>
            </p:nvCxnSpPr>
            <p:spPr>
              <a:xfrm>
                <a:off x="3962399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37F8AC1C-5FCC-4F73-8BD6-9293FAAF6B7A}"/>
                  </a:ext>
                </a:extLst>
              </p:cNvPr>
              <p:cNvCxnSpPr/>
              <p:nvPr/>
            </p:nvCxnSpPr>
            <p:spPr>
              <a:xfrm rot="5400000" flipH="1" flipV="1">
                <a:off x="4061417" y="1371000"/>
                <a:ext cx="304799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FC0A19C-47CF-4E2A-BFD3-4CCF9E615803}"/>
                  </a:ext>
                </a:extLst>
              </p:cNvPr>
              <p:cNvCxnSpPr/>
              <p:nvPr/>
            </p:nvCxnSpPr>
            <p:spPr>
              <a:xfrm rot="5400000" flipH="1" flipV="1">
                <a:off x="4136426" y="1370999"/>
                <a:ext cx="304799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9BD2F16-5501-4B65-831E-BD266BA2D54D}"/>
                  </a:ext>
                </a:extLst>
              </p:cNvPr>
              <p:cNvCxnSpPr/>
              <p:nvPr/>
            </p:nvCxnSpPr>
            <p:spPr>
              <a:xfrm>
                <a:off x="4267990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4832BD31-4317-440D-A0FE-A71B52CD7067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7C3C71F-C5C1-4C78-A248-79E311694232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83" y="3576069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8607732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2051" name="Picture 2050">
            <a:extLst>
              <a:ext uri="{FF2B5EF4-FFF2-40B4-BE49-F238E27FC236}">
                <a16:creationId xmlns:a16="http://schemas.microsoft.com/office/drawing/2014/main" id="{FAA4F578-14D7-4A21-B4CB-0F97AD77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662"/>
            <a:ext cx="7286625" cy="6162675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D00E65C2-75AA-4883-BA31-BE31683F4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258" y="857056"/>
            <a:ext cx="2762250" cy="2419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9323897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10039395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10641106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B94746-8EA3-481D-9623-20B160B217CF}"/>
              </a:ext>
            </a:extLst>
          </p:cNvPr>
          <p:cNvGrpSpPr/>
          <p:nvPr/>
        </p:nvGrpSpPr>
        <p:grpSpPr>
          <a:xfrm>
            <a:off x="9466477" y="5068403"/>
            <a:ext cx="398210" cy="632451"/>
            <a:chOff x="9881863" y="2212349"/>
            <a:chExt cx="587606" cy="11462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FB1E58-0D6A-4DBD-A653-87F681ED5DE1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4DFB69-2306-48B3-9984-7BCB615F16B2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FF7D18-77F0-486B-9292-8DD94BECBE5C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589056-E8C2-4504-88F5-4771ECF4DD0B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23B974-9E25-4FD2-B22B-5601BE1518FC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" name="Group 208">
                <a:extLst>
                  <a:ext uri="{FF2B5EF4-FFF2-40B4-BE49-F238E27FC236}">
                    <a16:creationId xmlns:a16="http://schemas.microsoft.com/office/drawing/2014/main" id="{3F7659FF-382B-49B1-A941-8F85A01825A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1557833-CBD1-42EA-94F5-B3631EA3D15D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FE4198-99D8-4A1E-BE5F-5455CC4D36BD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95D8B58-FA97-42F5-BD50-7A52C9184AA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2F90BD-3C9E-4424-AA20-8D570F86A0C8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736C4F-6EF7-420F-97FA-22F30D3879F7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C14CA8-1C6E-4F71-BF92-798EBFF2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24C5A2-806D-4DDE-AF60-8B7591630AE5}"/>
              </a:ext>
            </a:extLst>
          </p:cNvPr>
          <p:cNvGrpSpPr/>
          <p:nvPr/>
        </p:nvGrpSpPr>
        <p:grpSpPr>
          <a:xfrm>
            <a:off x="10753803" y="5057039"/>
            <a:ext cx="398210" cy="632451"/>
            <a:chOff x="9881863" y="2212349"/>
            <a:chExt cx="587606" cy="114622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9E3369-2A96-4BC5-BFAA-2306DC1602EF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19BFC7E-D0F9-4DA2-8EDB-1F4A06316379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CC2E612-1C94-4916-AF66-B0D520EA33C1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5F427EE-033E-41D2-B06A-02001D80023A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477D67-941C-4640-9CA7-58E7DFB79A5F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52" name="Group 208">
                <a:extLst>
                  <a:ext uri="{FF2B5EF4-FFF2-40B4-BE49-F238E27FC236}">
                    <a16:creationId xmlns:a16="http://schemas.microsoft.com/office/drawing/2014/main" id="{D560A7A9-A72F-4A88-B8FE-D0092CEB90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E74D853-581E-4C72-BFC5-B3C2481ECD01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DD63758-1C1D-43B6-BFBA-6A1A62EC63BA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1460244-914C-4503-8796-CD6318BDD82A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FD64320-2E4D-41AB-BBC2-203D726343E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6E0B2F-A303-4667-8CB1-A46B562B3412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D8A122-DA00-4694-8628-10CFEA6FE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856D3EE-1154-4C4B-9A7C-8A29CC2203F5}"/>
              </a:ext>
            </a:extLst>
          </p:cNvPr>
          <p:cNvGrpSpPr/>
          <p:nvPr/>
        </p:nvGrpSpPr>
        <p:grpSpPr>
          <a:xfrm>
            <a:off x="10002982" y="4821111"/>
            <a:ext cx="586015" cy="127640"/>
            <a:chOff x="7037974" y="3672485"/>
            <a:chExt cx="1678481" cy="18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AB28198-65AA-4069-BFFC-FE16830F172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6B0519-F33C-4C5C-82BA-AA5BE9D078A9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BE6D67-E6D5-4463-84A1-DFDBBFE22932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598F274-65D9-4D63-B422-20397AB45115}"/>
              </a:ext>
            </a:extLst>
          </p:cNvPr>
          <p:cNvGrpSpPr/>
          <p:nvPr/>
        </p:nvGrpSpPr>
        <p:grpSpPr>
          <a:xfrm>
            <a:off x="8625646" y="4833302"/>
            <a:ext cx="663389" cy="107882"/>
            <a:chOff x="7037974" y="3672485"/>
            <a:chExt cx="1678481" cy="180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CE852A-1E59-4581-B412-0886D1C1B48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744B242-5FEB-4F4C-A916-6750CEEB5E6E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7B0CD6-088D-4779-8557-F7883F9030A8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9242325" y="482111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9956717" y="482867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10557055" y="4825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7800678" y="4636445"/>
            <a:ext cx="5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amb</a:t>
            </a:r>
            <a:endParaRPr lang="en-NL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8554398" y="483478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11127201" y="4839012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9352383" y="423142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9110895" y="3860469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9110895" y="3431911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70B6A3-3960-4004-8D92-AB70F179FFB6}"/>
              </a:ext>
            </a:extLst>
          </p:cNvPr>
          <p:cNvGrpSpPr/>
          <p:nvPr/>
        </p:nvGrpSpPr>
        <p:grpSpPr>
          <a:xfrm>
            <a:off x="9332026" y="4644030"/>
            <a:ext cx="663389" cy="107882"/>
            <a:chOff x="7037974" y="3672485"/>
            <a:chExt cx="1678481" cy="180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8CAD8F6-9D0E-486B-A1A9-F45DEA107A25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02EE29-637C-4C89-A548-2863E5C71804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339766-36F1-4F17-9C01-D480E3E3D004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1C5B10A-AD18-4B62-8098-74FCA2D7ACD1}"/>
              </a:ext>
            </a:extLst>
          </p:cNvPr>
          <p:cNvGrpSpPr/>
          <p:nvPr/>
        </p:nvGrpSpPr>
        <p:grpSpPr>
          <a:xfrm>
            <a:off x="10662354" y="4592840"/>
            <a:ext cx="540000" cy="107882"/>
            <a:chOff x="7037974" y="3672485"/>
            <a:chExt cx="1678481" cy="180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E40018B-4D95-42DB-8A10-784268B3E65B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C257A0-D78F-4082-BB53-9EC14B4B6990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B0980E-DC6E-4FF7-9561-8CA4A41103DC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1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87670C-E012-479D-842B-013970948B83}"/>
              </a:ext>
            </a:extLst>
          </p:cNvPr>
          <p:cNvGrpSpPr/>
          <p:nvPr/>
        </p:nvGrpSpPr>
        <p:grpSpPr>
          <a:xfrm>
            <a:off x="790267" y="1547693"/>
            <a:ext cx="3210026" cy="2268943"/>
            <a:chOff x="8031576" y="3431911"/>
            <a:chExt cx="3210026" cy="2268943"/>
          </a:xfrm>
        </p:grpSpPr>
        <p:pic>
          <p:nvPicPr>
            <p:cNvPr id="73" name="Picture 72" descr="Chart&#10;&#10;Description automatically generated">
              <a:extLst>
                <a:ext uri="{FF2B5EF4-FFF2-40B4-BE49-F238E27FC236}">
                  <a16:creationId xmlns:a16="http://schemas.microsoft.com/office/drawing/2014/main" id="{BDCBB3BD-D599-4978-8B33-B1F6672A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183" y="3576069"/>
              <a:ext cx="659534" cy="49519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BECFB4-D8EB-4DB5-A95F-3931CAE8FF1E}"/>
                </a:ext>
              </a:extLst>
            </p:cNvPr>
            <p:cNvSpPr/>
            <p:nvPr/>
          </p:nvSpPr>
          <p:spPr>
            <a:xfrm>
              <a:off x="8607732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B1081C-BA6C-44A1-AE2B-A8C0DAC9196D}"/>
                </a:ext>
              </a:extLst>
            </p:cNvPr>
            <p:cNvSpPr/>
            <p:nvPr/>
          </p:nvSpPr>
          <p:spPr>
            <a:xfrm>
              <a:off x="9323897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D313E-FE40-43CD-92B8-B855745D36EE}"/>
                </a:ext>
              </a:extLst>
            </p:cNvPr>
            <p:cNvSpPr/>
            <p:nvPr/>
          </p:nvSpPr>
          <p:spPr>
            <a:xfrm>
              <a:off x="10039395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EBBFC0-99EE-4FF0-A159-B638F0313084}"/>
                </a:ext>
              </a:extLst>
            </p:cNvPr>
            <p:cNvSpPr/>
            <p:nvPr/>
          </p:nvSpPr>
          <p:spPr>
            <a:xfrm>
              <a:off x="10641106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B94746-8EA3-481D-9623-20B160B217CF}"/>
                </a:ext>
              </a:extLst>
            </p:cNvPr>
            <p:cNvGrpSpPr/>
            <p:nvPr/>
          </p:nvGrpSpPr>
          <p:grpSpPr>
            <a:xfrm>
              <a:off x="9466477" y="5068403"/>
              <a:ext cx="398210" cy="632451"/>
              <a:chOff x="9881863" y="2212349"/>
              <a:chExt cx="587606" cy="114622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FB1E58-0D6A-4DBD-A653-87F681ED5DE1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94DFB69-2306-48B3-9984-7BCB615F16B2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DFF7D18-77F0-486B-9292-8DD94BECBE5C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5589056-E8C2-4504-88F5-4771ECF4DD0B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A23B974-9E25-4FD2-B22B-5601BE1518FC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13" name="Group 208">
                  <a:extLst>
                    <a:ext uri="{FF2B5EF4-FFF2-40B4-BE49-F238E27FC236}">
                      <a16:creationId xmlns:a16="http://schemas.microsoft.com/office/drawing/2014/main" id="{3F7659FF-382B-49B1-A941-8F85A01825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B1557833-CBD1-42EA-94F5-B3631EA3D15D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D9FE4198-99D8-4A1E-BE5F-5455CC4D36BD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F95D8B58-FA97-42F5-BD50-7A52C9184AA5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D2F90BD-3C9E-4424-AA20-8D570F86A0C8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736C4F-6EF7-420F-97FA-22F30D3879F7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FC14CA8-1C6E-4F71-BF92-798EBFF2F2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524C5A2-806D-4DDE-AF60-8B7591630AE5}"/>
                </a:ext>
              </a:extLst>
            </p:cNvPr>
            <p:cNvGrpSpPr/>
            <p:nvPr/>
          </p:nvGrpSpPr>
          <p:grpSpPr>
            <a:xfrm>
              <a:off x="10753803" y="5057039"/>
              <a:ext cx="398210" cy="632451"/>
              <a:chOff x="9881863" y="2212349"/>
              <a:chExt cx="587606" cy="11462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9E3369-2A96-4BC5-BFAA-2306DC1602EF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19BFC7E-D0F9-4DA2-8EDB-1F4A06316379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CC2E612-1C94-4916-AF66-B0D520EA33C1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5F427EE-033E-41D2-B06A-02001D80023A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6477D67-941C-4640-9CA7-58E7DFB79A5F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52" name="Group 208">
                  <a:extLst>
                    <a:ext uri="{FF2B5EF4-FFF2-40B4-BE49-F238E27FC236}">
                      <a16:creationId xmlns:a16="http://schemas.microsoft.com/office/drawing/2014/main" id="{D560A7A9-A72F-4A88-B8FE-D0092CEB90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0E74D853-581E-4C72-BFC5-B3C2481ECD01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DD63758-1C1D-43B6-BFBA-6A1A62EC63BA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81460244-914C-4503-8796-CD6318BDD82A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D64320-2E4D-41AB-BBC2-203D726343EC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6E0B2F-A303-4667-8CB1-A46B562B3412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D8A122-DA00-4694-8628-10CFEA6FE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56D3EE-1154-4C4B-9A7C-8A29CC2203F5}"/>
                </a:ext>
              </a:extLst>
            </p:cNvPr>
            <p:cNvGrpSpPr/>
            <p:nvPr/>
          </p:nvGrpSpPr>
          <p:grpSpPr>
            <a:xfrm>
              <a:off x="10002982" y="4821111"/>
              <a:ext cx="586015" cy="127640"/>
              <a:chOff x="7037974" y="3672485"/>
              <a:chExt cx="1678481" cy="18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AB28198-65AA-4069-BFFC-FE16830F172E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C6B0519-F33C-4C5C-82BA-AA5BE9D078A9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ABE6D67-E6D5-4463-84A1-DFDBBFE22932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98F274-65D9-4D63-B422-20397AB45115}"/>
                </a:ext>
              </a:extLst>
            </p:cNvPr>
            <p:cNvGrpSpPr/>
            <p:nvPr/>
          </p:nvGrpSpPr>
          <p:grpSpPr>
            <a:xfrm>
              <a:off x="8625646" y="4833302"/>
              <a:ext cx="663389" cy="107882"/>
              <a:chOff x="7037974" y="3672485"/>
              <a:chExt cx="1678481" cy="18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BCE852A-1E59-4581-B412-0886D1C1B482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744B242-5FEB-4F4C-A916-6750CEEB5E6E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37B0CD6-088D-4779-8557-F7883F9030A8}"/>
                  </a:ext>
                </a:extLst>
              </p:cNvPr>
              <p:cNvCxnSpPr>
                <a:cxnSpLocks/>
                <a:endCxn id="6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6494076-31F6-45E4-ADB6-F593DCD0755E}"/>
                </a:ext>
              </a:extLst>
            </p:cNvPr>
            <p:cNvSpPr/>
            <p:nvPr/>
          </p:nvSpPr>
          <p:spPr>
            <a:xfrm>
              <a:off x="9242325" y="4821111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942D20-D87B-47B9-8D98-6E135A318BC3}"/>
                </a:ext>
              </a:extLst>
            </p:cNvPr>
            <p:cNvSpPr/>
            <p:nvPr/>
          </p:nvSpPr>
          <p:spPr>
            <a:xfrm>
              <a:off x="9956717" y="482867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B9D989-941C-4C8E-A700-8E85684B8035}"/>
                </a:ext>
              </a:extLst>
            </p:cNvPr>
            <p:cNvSpPr/>
            <p:nvPr/>
          </p:nvSpPr>
          <p:spPr>
            <a:xfrm>
              <a:off x="10557055" y="482572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8A8345-B84A-4C8E-B5FD-938E838018E3}"/>
                </a:ext>
              </a:extLst>
            </p:cNvPr>
            <p:cNvSpPr txBox="1"/>
            <p:nvPr/>
          </p:nvSpPr>
          <p:spPr>
            <a:xfrm>
              <a:off x="8031576" y="4650298"/>
              <a:ext cx="593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</a:t>
              </a:r>
              <a:r>
                <a:rPr lang="en-US" sz="1600" baseline="-25000" dirty="0" err="1"/>
                <a:t>amb</a:t>
              </a:r>
              <a:endParaRPr lang="en-NL" sz="1600" baseline="-2500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A4965A2-AE70-49F9-A371-5A15718EDD07}"/>
                </a:ext>
              </a:extLst>
            </p:cNvPr>
            <p:cNvSpPr/>
            <p:nvPr/>
          </p:nvSpPr>
          <p:spPr>
            <a:xfrm>
              <a:off x="8554398" y="4834785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3C54F1-1603-4727-83E8-3F1FF10DD082}"/>
                </a:ext>
              </a:extLst>
            </p:cNvPr>
            <p:cNvSpPr/>
            <p:nvPr/>
          </p:nvSpPr>
          <p:spPr>
            <a:xfrm>
              <a:off x="11127201" y="4839012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92569E-4641-420C-BE65-4C382CC94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2383" y="4231423"/>
              <a:ext cx="617739" cy="144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2595CBE-3D6A-4E6C-8307-11C332E9431A}"/>
                </a:ext>
              </a:extLst>
            </p:cNvPr>
            <p:cNvSpPr txBox="1"/>
            <p:nvPr/>
          </p:nvSpPr>
          <p:spPr>
            <a:xfrm>
              <a:off x="9110894" y="3860469"/>
              <a:ext cx="1551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0,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= inf</a:t>
              </a:r>
              <a:endParaRPr lang="en-NL" sz="1400" baseline="-25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004151-367B-42D4-BAB4-2E11E319A061}"/>
                </a:ext>
              </a:extLst>
            </p:cNvPr>
            <p:cNvSpPr txBox="1"/>
            <p:nvPr/>
          </p:nvSpPr>
          <p:spPr>
            <a:xfrm>
              <a:off x="9110895" y="3431911"/>
              <a:ext cx="1446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inf,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baseline="-25000" dirty="0"/>
                <a:t> </a:t>
              </a:r>
              <a:r>
                <a:rPr lang="en-US" sz="1400" dirty="0"/>
                <a:t>= 0</a:t>
              </a:r>
              <a:endParaRPr lang="en-NL" sz="1400" baseline="-250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670B6A3-3960-4004-8D92-AB70F179FFB6}"/>
                </a:ext>
              </a:extLst>
            </p:cNvPr>
            <p:cNvGrpSpPr/>
            <p:nvPr/>
          </p:nvGrpSpPr>
          <p:grpSpPr>
            <a:xfrm>
              <a:off x="9332026" y="4644030"/>
              <a:ext cx="663389" cy="107882"/>
              <a:chOff x="7037974" y="3672485"/>
              <a:chExt cx="1678481" cy="180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8CAD8F6-9D0E-486B-A1A9-F45DEA107A25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002EE29-637C-4C89-A548-2863E5C71804}"/>
                  </a:ext>
                </a:extLst>
              </p:cNvPr>
              <p:cNvCxnSpPr>
                <a:cxnSpLocks/>
                <a:endCxn id="82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5339766-36F1-4F17-9C01-D480E3E3D004}"/>
                  </a:ext>
                </a:extLst>
              </p:cNvPr>
              <p:cNvCxnSpPr>
                <a:cxnSpLocks/>
                <a:endCxn id="82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1C5B10A-AD18-4B62-8098-74FCA2D7ACD1}"/>
                </a:ext>
              </a:extLst>
            </p:cNvPr>
            <p:cNvGrpSpPr/>
            <p:nvPr/>
          </p:nvGrpSpPr>
          <p:grpSpPr>
            <a:xfrm>
              <a:off x="10662354" y="4592840"/>
              <a:ext cx="540000" cy="107882"/>
              <a:chOff x="7037974" y="3672485"/>
              <a:chExt cx="1678481" cy="18000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E40018B-4D95-42DB-8A10-784268B3E65B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6C257A0-D78F-4082-BB53-9EC14B4B6990}"/>
                  </a:ext>
                </a:extLst>
              </p:cNvPr>
              <p:cNvCxnSpPr>
                <a:cxnSpLocks/>
                <a:endCxn id="8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CB0980E-DC6E-4FF7-9561-8CA4A41103DC}"/>
                  </a:ext>
                </a:extLst>
              </p:cNvPr>
              <p:cNvCxnSpPr>
                <a:cxnSpLocks/>
                <a:endCxn id="8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47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74" y="1691851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1366423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a,a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2082588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air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2798086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a,w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3399797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wall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B28198-65AA-4069-BFFC-FE16830F172E}"/>
              </a:ext>
            </a:extLst>
          </p:cNvPr>
          <p:cNvSpPr/>
          <p:nvPr/>
        </p:nvSpPr>
        <p:spPr>
          <a:xfrm>
            <a:off x="2968811" y="2929378"/>
            <a:ext cx="241315" cy="145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6B0519-F33C-4C5C-82BA-AA5BE9D078A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761673" y="3000713"/>
            <a:ext cx="207138" cy="140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BE6D67-E6D5-4463-84A1-DFDBBFE22932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3210126" y="3000713"/>
            <a:ext cx="137562" cy="1409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BCE852A-1E59-4581-B412-0886D1C1B482}"/>
              </a:ext>
            </a:extLst>
          </p:cNvPr>
          <p:cNvSpPr/>
          <p:nvPr/>
        </p:nvSpPr>
        <p:spPr>
          <a:xfrm>
            <a:off x="1618825" y="2930185"/>
            <a:ext cx="207614" cy="1446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44B242-5FEB-4F4C-A916-6750CEEB5E6E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1384337" y="3002526"/>
            <a:ext cx="234488" cy="50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7B0CD6-088D-4779-8557-F7883F9030A8}"/>
              </a:ext>
            </a:extLst>
          </p:cNvPr>
          <p:cNvCxnSpPr>
            <a:cxnSpLocks/>
            <a:endCxn id="66" idx="3"/>
          </p:cNvCxnSpPr>
          <p:nvPr/>
        </p:nvCxnSpPr>
        <p:spPr>
          <a:xfrm flipH="1" flipV="1">
            <a:off x="1826439" y="3002526"/>
            <a:ext cx="221288" cy="50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863192" y="2798636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1313089" y="2950567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</a:t>
            </a:r>
            <a:endParaRPr lang="en-NL" sz="1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2111074" y="2347205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1869585" y="1976251"/>
            <a:ext cx="155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1869586" y="1547693"/>
            <a:ext cx="144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baseline="-25000" dirty="0"/>
              <a:t> </a:t>
            </a:r>
            <a:r>
              <a:rPr lang="en-US" sz="1400" dirty="0"/>
              <a:t>= 0</a:t>
            </a:r>
            <a:endParaRPr lang="en-NL" sz="1400" baseline="-25000" dirty="0"/>
          </a:p>
        </p:txBody>
      </p: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B534FB7-A67C-4202-8287-9B589D27CE23}"/>
              </a:ext>
            </a:extLst>
          </p:cNvPr>
          <p:cNvSpPr/>
          <p:nvPr/>
        </p:nvSpPr>
        <p:spPr>
          <a:xfrm>
            <a:off x="2327406" y="2929378"/>
            <a:ext cx="206416" cy="145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221B0EF-5EBB-45B9-B451-811FEC98369F}"/>
              </a:ext>
            </a:extLst>
          </p:cNvPr>
          <p:cNvCxnSpPr>
            <a:cxnSpLocks/>
            <a:endCxn id="144" idx="1"/>
          </p:cNvCxnSpPr>
          <p:nvPr/>
        </p:nvCxnSpPr>
        <p:spPr>
          <a:xfrm flipV="1">
            <a:off x="2092918" y="3002122"/>
            <a:ext cx="234488" cy="2478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F351FA1-6592-41E9-8188-F1C83C453ED3}"/>
              </a:ext>
            </a:extLst>
          </p:cNvPr>
          <p:cNvCxnSpPr>
            <a:cxnSpLocks/>
            <a:endCxn id="144" idx="3"/>
          </p:cNvCxnSpPr>
          <p:nvPr/>
        </p:nvCxnSpPr>
        <p:spPr>
          <a:xfrm flipH="1" flipV="1">
            <a:off x="2533822" y="3002122"/>
            <a:ext cx="222486" cy="24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2001016" y="2936893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NL" sz="10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2715408" y="294446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NL" sz="1000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EEB1DCA-74D0-4BBB-849A-C1AC83A7F244}"/>
              </a:ext>
            </a:extLst>
          </p:cNvPr>
          <p:cNvGrpSpPr/>
          <p:nvPr/>
        </p:nvGrpSpPr>
        <p:grpSpPr>
          <a:xfrm>
            <a:off x="3376451" y="2954790"/>
            <a:ext cx="599574" cy="120073"/>
            <a:chOff x="7037974" y="3657828"/>
            <a:chExt cx="1678487" cy="19465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4FC78E-ED62-4987-B421-4AE5C0A9025B}"/>
                </a:ext>
              </a:extLst>
            </p:cNvPr>
            <p:cNvSpPr/>
            <p:nvPr/>
          </p:nvSpPr>
          <p:spPr>
            <a:xfrm>
              <a:off x="7483974" y="3657828"/>
              <a:ext cx="768033" cy="1946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2A5DA27-CD81-41AA-92A1-8F9EE13557CE}"/>
                </a:ext>
              </a:extLst>
            </p:cNvPr>
            <p:cNvCxnSpPr>
              <a:cxnSpLocks/>
              <a:endCxn id="148" idx="1"/>
            </p:cNvCxnSpPr>
            <p:nvPr/>
          </p:nvCxnSpPr>
          <p:spPr>
            <a:xfrm flipV="1">
              <a:off x="7037974" y="3755157"/>
              <a:ext cx="446000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003FA92-A51F-4C75-BE9D-08E591A91072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H="1" flipV="1">
              <a:off x="8252007" y="3755157"/>
              <a:ext cx="464454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3315746" y="294151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NL" sz="1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3885892" y="295479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NL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315A4-0B86-4AEF-9AD2-A53E452EC56E}"/>
              </a:ext>
            </a:extLst>
          </p:cNvPr>
          <p:cNvSpPr txBox="1"/>
          <p:nvPr/>
        </p:nvSpPr>
        <p:spPr>
          <a:xfrm>
            <a:off x="2250348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</a:t>
            </a:r>
            <a:endParaRPr lang="en-NL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5CBC4FC-21E4-473B-BED1-3DAAAA129424}"/>
              </a:ext>
            </a:extLst>
          </p:cNvPr>
          <p:cNvSpPr txBox="1"/>
          <p:nvPr/>
        </p:nvSpPr>
        <p:spPr>
          <a:xfrm>
            <a:off x="3465572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wall</a:t>
            </a:r>
            <a:endParaRPr lang="en-NL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ADAFC3-643A-4F89-8201-BBAED4F14312}"/>
              </a:ext>
            </a:extLst>
          </p:cNvPr>
          <p:cNvSpPr txBox="1"/>
          <p:nvPr/>
        </p:nvSpPr>
        <p:spPr>
          <a:xfrm>
            <a:off x="2768098" y="2506412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air-wall</a:t>
            </a:r>
            <a:endParaRPr lang="en-NL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E62665C-DD33-4F52-BA29-4277C76B8D08}"/>
              </a:ext>
            </a:extLst>
          </p:cNvPr>
          <p:cNvSpPr txBox="1"/>
          <p:nvPr/>
        </p:nvSpPr>
        <p:spPr>
          <a:xfrm>
            <a:off x="1374849" y="2510554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</a:t>
            </a:r>
          </a:p>
          <a:p>
            <a:r>
              <a:rPr lang="en-US" sz="1000" dirty="0" err="1"/>
              <a:t>amb</a:t>
            </a:r>
            <a:r>
              <a:rPr lang="en-US" sz="1000" dirty="0"/>
              <a:t>-air</a:t>
            </a:r>
            <a:endParaRPr lang="en-NL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F651FC-2CBF-4885-AF57-86CDDA9C72C3}"/>
              </a:ext>
            </a:extLst>
          </p:cNvPr>
          <p:cNvSpPr txBox="1"/>
          <p:nvPr/>
        </p:nvSpPr>
        <p:spPr>
          <a:xfrm>
            <a:off x="1474754" y="3213556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a,a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A2FAE11-34C0-463B-9DA6-89DB35CDC029}"/>
              </a:ext>
            </a:extLst>
          </p:cNvPr>
          <p:cNvSpPr txBox="1"/>
          <p:nvPr/>
        </p:nvSpPr>
        <p:spPr>
          <a:xfrm>
            <a:off x="2837331" y="3182926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a,w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2502A4E-F727-442D-A162-F41F45807672}"/>
              </a:ext>
            </a:extLst>
          </p:cNvPr>
          <p:cNvSpPr txBox="1"/>
          <p:nvPr/>
        </p:nvSpPr>
        <p:spPr>
          <a:xfrm>
            <a:off x="2268132" y="3186376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air</a:t>
            </a:r>
            <a:endParaRPr lang="en-NL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5ACDF6B-2AF2-46AE-AF03-17D964137381}"/>
              </a:ext>
            </a:extLst>
          </p:cNvPr>
          <p:cNvSpPr txBox="1"/>
          <p:nvPr/>
        </p:nvSpPr>
        <p:spPr>
          <a:xfrm>
            <a:off x="3453170" y="318292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wall</a:t>
            </a:r>
            <a:endParaRPr lang="en-NL" sz="800" dirty="0"/>
          </a:p>
        </p:txBody>
      </p:sp>
    </p:spTree>
    <p:extLst>
      <p:ext uri="{BB962C8B-B14F-4D97-AF65-F5344CB8AC3E}">
        <p14:creationId xmlns:p14="http://schemas.microsoft.com/office/powerpoint/2010/main" val="349455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441D1-F9B9-A155-9EC2-8DFA53A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8" y="483643"/>
            <a:ext cx="9662927" cy="42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5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441D1-F9B9-A155-9EC2-8DFA53A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414" y="1345793"/>
            <a:ext cx="7937267" cy="345212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384412" y="415553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466165" y="177597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FC1AE6-1C20-31E7-9896-754D06C9B6F9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1924311" y="4769879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281A37-FD4A-1619-C06F-B848F1660FF2}"/>
              </a:ext>
            </a:extLst>
          </p:cNvPr>
          <p:cNvCxnSpPr>
            <a:cxnSpLocks/>
            <a:stCxn id="74" idx="0"/>
            <a:endCxn id="69" idx="2"/>
          </p:cNvCxnSpPr>
          <p:nvPr/>
        </p:nvCxnSpPr>
        <p:spPr>
          <a:xfrm rot="5400000" flipH="1" flipV="1">
            <a:off x="1376306" y="4744967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66B1D3-B3CA-2756-2678-E95AD356B5D6}"/>
              </a:ext>
            </a:extLst>
          </p:cNvPr>
          <p:cNvGrpSpPr/>
          <p:nvPr/>
        </p:nvGrpSpPr>
        <p:grpSpPr>
          <a:xfrm rot="5400000">
            <a:off x="1369508" y="4837731"/>
            <a:ext cx="587606" cy="216000"/>
            <a:chOff x="6300555" y="1303873"/>
            <a:chExt cx="587606" cy="216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3478D8-ACCF-44DC-E680-76C2EDD4A5B6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5FA6E9-4D0F-E0FE-BB20-D8E8A0DEEEB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7FE9B9-42BC-501A-94E8-EB39E25FA539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542B7-A3F9-A69E-5976-1F11485A7DB8}"/>
              </a:ext>
            </a:extLst>
          </p:cNvPr>
          <p:cNvGrpSpPr/>
          <p:nvPr/>
        </p:nvGrpSpPr>
        <p:grpSpPr>
          <a:xfrm rot="5400000">
            <a:off x="804981" y="4835593"/>
            <a:ext cx="540000" cy="210827"/>
            <a:chOff x="5825034" y="3354113"/>
            <a:chExt cx="540000" cy="210827"/>
          </a:xfrm>
        </p:grpSpPr>
        <p:grpSp>
          <p:nvGrpSpPr>
            <p:cNvPr id="73" name="Group 208">
              <a:extLst>
                <a:ext uri="{FF2B5EF4-FFF2-40B4-BE49-F238E27FC236}">
                  <a16:creationId xmlns:a16="http://schemas.microsoft.com/office/drawing/2014/main" id="{1D4A2BC8-CA22-896B-2683-F7BC8FE95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B9AE62-A33E-D8C8-4733-8756AB194FD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1555EC6-9134-B925-CA93-1CE2E2A2ABF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A20D1FA-BE70-E907-B9D6-135D933F6FB8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1348386-E488-B39A-BABE-0174D920269A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D0C359-8056-C0E1-B611-AFE153C02AD0}"/>
              </a:ext>
            </a:extLst>
          </p:cNvPr>
          <p:cNvCxnSpPr>
            <a:cxnSpLocks/>
            <a:stCxn id="85" idx="0"/>
            <a:endCxn id="80" idx="2"/>
          </p:cNvCxnSpPr>
          <p:nvPr/>
        </p:nvCxnSpPr>
        <p:spPr>
          <a:xfrm rot="5400000" flipV="1">
            <a:off x="1371767" y="2350160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7F6FD-5247-BDB5-1DDE-22EE87B01CC4}"/>
              </a:ext>
            </a:extLst>
          </p:cNvPr>
          <p:cNvGrpSpPr/>
          <p:nvPr/>
        </p:nvGrpSpPr>
        <p:grpSpPr>
          <a:xfrm rot="5400000">
            <a:off x="1364452" y="2443501"/>
            <a:ext cx="587606" cy="216000"/>
            <a:chOff x="6300555" y="1303873"/>
            <a:chExt cx="587606" cy="216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31FB71-9E55-3419-E748-E9BD294F249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AC0FD-1E14-0800-9EBE-F2447AFEECB9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B12564F-D6AF-BD01-9709-9E4B309CF877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79E24-7D1C-5090-1E12-D7FD8BBF14F4}"/>
              </a:ext>
            </a:extLst>
          </p:cNvPr>
          <p:cNvGrpSpPr/>
          <p:nvPr/>
        </p:nvGrpSpPr>
        <p:grpSpPr>
          <a:xfrm rot="5400000">
            <a:off x="806856" y="2433279"/>
            <a:ext cx="540000" cy="210827"/>
            <a:chOff x="5825034" y="3354113"/>
            <a:chExt cx="540000" cy="210827"/>
          </a:xfrm>
        </p:grpSpPr>
        <p:grpSp>
          <p:nvGrpSpPr>
            <p:cNvPr id="84" name="Group 208">
              <a:extLst>
                <a:ext uri="{FF2B5EF4-FFF2-40B4-BE49-F238E27FC236}">
                  <a16:creationId xmlns:a16="http://schemas.microsoft.com/office/drawing/2014/main" id="{5CE77074-9806-00C3-62F3-3B9BEE5620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64FA6B4-94F9-B8E4-A562-AC2CE09874EA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C057675-913C-4D76-8021-798AD26A7BE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E018EBF-9D45-19AC-A265-54B8A846028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B11D52-9A01-D633-1C2F-AB125C0F7B03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FC4089-AF36-9794-5F71-7AE3C83F965E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 flipH="1">
            <a:off x="1917367" y="2377537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93776" y="3677946"/>
            <a:ext cx="9583" cy="1262932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CAEE718-74CE-1C50-3961-7B4E3710A7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725756" y="5011765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858153-B7E4-4C69-D54C-4AE384494D73}"/>
              </a:ext>
            </a:extLst>
          </p:cNvPr>
          <p:cNvSpPr txBox="1"/>
          <p:nvPr/>
        </p:nvSpPr>
        <p:spPr>
          <a:xfrm rot="5400000">
            <a:off x="3344981" y="7321405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7A8272C-6196-E55F-3B1D-532494521D97}"/>
              </a:ext>
            </a:extLst>
          </p:cNvPr>
          <p:cNvSpPr txBox="1"/>
          <p:nvPr/>
        </p:nvSpPr>
        <p:spPr>
          <a:xfrm>
            <a:off x="12191587" y="472057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EDA192-5FC9-FE09-A7E1-4E36C33FAE4D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rot="5400000" flipV="1">
            <a:off x="12380661" y="5243993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283EBFE-AB39-9CE8-3FA9-D0D69549F8D1}"/>
              </a:ext>
            </a:extLst>
          </p:cNvPr>
          <p:cNvGrpSpPr/>
          <p:nvPr/>
        </p:nvGrpSpPr>
        <p:grpSpPr>
          <a:xfrm rot="5400000">
            <a:off x="12469142" y="5433130"/>
            <a:ext cx="587606" cy="216000"/>
            <a:chOff x="6300555" y="1303873"/>
            <a:chExt cx="587606" cy="2160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AF9995C-F2BE-32CB-161C-E260C8333AF7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C620801-D97C-0676-C335-86A635ED50D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C2E586D-48DC-094E-3F87-B3780FC4622C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FF6D0AA-971B-0E8C-7E8F-2708224D4078}"/>
              </a:ext>
            </a:extLst>
          </p:cNvPr>
          <p:cNvGrpSpPr/>
          <p:nvPr/>
        </p:nvGrpSpPr>
        <p:grpSpPr>
          <a:xfrm rot="5400000">
            <a:off x="11719954" y="5422908"/>
            <a:ext cx="540000" cy="210827"/>
            <a:chOff x="5825034" y="3354113"/>
            <a:chExt cx="540000" cy="210827"/>
          </a:xfrm>
        </p:grpSpPr>
        <p:grpSp>
          <p:nvGrpSpPr>
            <p:cNvPr id="107" name="Group 208">
              <a:extLst>
                <a:ext uri="{FF2B5EF4-FFF2-40B4-BE49-F238E27FC236}">
                  <a16:creationId xmlns:a16="http://schemas.microsoft.com/office/drawing/2014/main" id="{7C36EF85-086B-BB68-7D57-FD59C1AF5C0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2AD792E-FF94-32A1-6AFA-EA27518C88A3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F2B7A49-0584-4F90-76BB-D39A170ECD2F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13928CA-FF90-BC29-69FA-D9F4EBA1A566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7D71FF3-9CF6-3924-62E8-5B0EB98446DD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BA8DDE-AF66-152B-9B39-06B9F85FEDCE}"/>
              </a:ext>
            </a:extLst>
          </p:cNvPr>
          <p:cNvCxnSpPr>
            <a:cxnSpLocks/>
            <a:endCxn id="103" idx="0"/>
          </p:cNvCxnSpPr>
          <p:nvPr/>
        </p:nvCxnSpPr>
        <p:spPr>
          <a:xfrm rot="5400000" flipH="1">
            <a:off x="12970903" y="5418320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3F49DE-4A2B-98C3-BB99-AE30C54B0216}"/>
              </a:ext>
            </a:extLst>
          </p:cNvPr>
          <p:cNvSpPr/>
          <p:nvPr/>
        </p:nvSpPr>
        <p:spPr>
          <a:xfrm>
            <a:off x="14061888" y="574086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9205CA-290C-2066-6AAF-64A2389E6682}"/>
              </a:ext>
            </a:extLst>
          </p:cNvPr>
          <p:cNvSpPr txBox="1"/>
          <p:nvPr/>
        </p:nvSpPr>
        <p:spPr>
          <a:xfrm>
            <a:off x="14115052" y="3895884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896886" y="2554247"/>
            <a:ext cx="1716088" cy="827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A25C7DE-9286-5D7C-E11A-32A0B59D2E65}"/>
              </a:ext>
            </a:extLst>
          </p:cNvPr>
          <p:cNvSpPr txBox="1"/>
          <p:nvPr/>
        </p:nvSpPr>
        <p:spPr>
          <a:xfrm>
            <a:off x="10695158" y="4757659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D3422B-44CA-5C62-1AF0-2CA953194F7F}"/>
              </a:ext>
            </a:extLst>
          </p:cNvPr>
          <p:cNvCxnSpPr>
            <a:cxnSpLocks/>
          </p:cNvCxnSpPr>
          <p:nvPr/>
        </p:nvCxnSpPr>
        <p:spPr>
          <a:xfrm flipH="1">
            <a:off x="12448399" y="4603577"/>
            <a:ext cx="105806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0" y="2653397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40" y="4422945"/>
            <a:ext cx="609640" cy="60964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0927444D-6DCD-8E93-D533-0977C482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207">
            <a:off x="10756967" y="5212450"/>
            <a:ext cx="633280" cy="63328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958253" y="3599852"/>
            <a:ext cx="2067455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6B7A2E5-4422-2B47-887E-AAF1DF701EB4}"/>
              </a:ext>
            </a:extLst>
          </p:cNvPr>
          <p:cNvCxnSpPr>
            <a:cxnSpLocks/>
          </p:cNvCxnSpPr>
          <p:nvPr/>
        </p:nvCxnSpPr>
        <p:spPr>
          <a:xfrm flipH="1" flipV="1">
            <a:off x="11706725" y="410097"/>
            <a:ext cx="0" cy="983583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7DE7CC6-D077-37F9-FACB-76ED0F8F3B60}"/>
              </a:ext>
            </a:extLst>
          </p:cNvPr>
          <p:cNvSpPr txBox="1"/>
          <p:nvPr/>
        </p:nvSpPr>
        <p:spPr>
          <a:xfrm>
            <a:off x="14935276" y="59458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813625" y="567196"/>
            <a:ext cx="1885289" cy="5162018"/>
            <a:chOff x="7731734" y="988752"/>
            <a:chExt cx="1885289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72839" y="4407631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8198836" y="2934687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448D9A7-B0D7-59F2-B922-A695344A7F00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 rot="5400000">
              <a:off x="8686478" y="5021972"/>
              <a:ext cx="0" cy="341999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7B037F-20BF-F4FE-268A-9A7700FB7F55}"/>
                </a:ext>
              </a:extLst>
            </p:cNvPr>
            <p:cNvCxnSpPr>
              <a:cxnSpLocks/>
              <a:stCxn id="147" idx="0"/>
              <a:endCxn id="142" idx="2"/>
            </p:cNvCxnSpPr>
            <p:nvPr/>
          </p:nvCxnSpPr>
          <p:spPr>
            <a:xfrm rot="5400000" flipH="1" flipV="1">
              <a:off x="8138473" y="4997060"/>
              <a:ext cx="1094" cy="3929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24B915F-F350-531C-E1C7-6F50E974100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567148" y="5087686"/>
              <a:ext cx="540000" cy="210827"/>
              <a:chOff x="5825034" y="3354113"/>
              <a:chExt cx="540000" cy="210827"/>
            </a:xfrm>
          </p:grpSpPr>
          <p:grpSp>
            <p:nvGrpSpPr>
              <p:cNvPr id="146" name="Group 208">
                <a:extLst>
                  <a:ext uri="{FF2B5EF4-FFF2-40B4-BE49-F238E27FC236}">
                    <a16:creationId xmlns:a16="http://schemas.microsoft.com/office/drawing/2014/main" id="{0BC8D7DC-85BF-433F-0B85-C4307E04FA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A17C3B1-3929-BAEC-665E-320A08A38D97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0B4B086-D5D8-AFD9-BBDB-DF1E1696A4F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C6E69F1-9148-03D3-30B7-AA9E765CE91C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27696E-E30B-1FB2-7E56-CBB0F0698E77}"/>
                </a:ext>
              </a:extLst>
            </p:cNvPr>
            <p:cNvCxnSpPr>
              <a:cxnSpLocks/>
              <a:stCxn id="158" idx="0"/>
              <a:endCxn id="153" idx="2"/>
            </p:cNvCxnSpPr>
            <p:nvPr/>
          </p:nvCxnSpPr>
          <p:spPr>
            <a:xfrm flipV="1">
              <a:off x="7944437" y="3742627"/>
              <a:ext cx="385985" cy="7763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DBE4A1F-AACC-653D-D0DC-807E531869A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569023" y="3644010"/>
              <a:ext cx="540000" cy="210827"/>
              <a:chOff x="5825034" y="3354113"/>
              <a:chExt cx="540000" cy="210827"/>
            </a:xfrm>
          </p:grpSpPr>
          <p:grpSp>
            <p:nvGrpSpPr>
              <p:cNvPr id="157" name="Group 208">
                <a:extLst>
                  <a:ext uri="{FF2B5EF4-FFF2-40B4-BE49-F238E27FC236}">
                    <a16:creationId xmlns:a16="http://schemas.microsoft.com/office/drawing/2014/main" id="{52C2874F-085C-6BF1-65CA-9ADCA4AFF7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F9856CE-AA8B-8C8D-44F0-4A5096C8AF26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2D0E9B2-B69C-359D-8B6D-6B67D7D4B12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1FD8A37-2395-666D-6184-620DC8BCBF80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57D72DE-289D-6C9F-C60B-C141E1B6F4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79534" y="3603018"/>
              <a:ext cx="7599" cy="34582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010A325-674A-9295-AD37-541F1BAFF880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8AE78-CF11-9520-EC9C-7FE17F587C59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 flipH="1">
              <a:off x="8515342" y="2142039"/>
              <a:ext cx="348794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1B4B84-0137-85C9-EEB8-82AA9F57062B}"/>
                </a:ext>
              </a:extLst>
            </p:cNvPr>
            <p:cNvCxnSpPr>
              <a:cxnSpLocks/>
              <a:stCxn id="190" idx="0"/>
              <a:endCxn id="180" idx="2"/>
            </p:cNvCxnSpPr>
            <p:nvPr/>
          </p:nvCxnSpPr>
          <p:spPr>
            <a:xfrm flipV="1">
              <a:off x="7949357" y="2154715"/>
              <a:ext cx="385985" cy="7756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F238CEB-65E0-B3AB-C2DC-8ED11B947DE1}"/>
                </a:ext>
              </a:extLst>
            </p:cNvPr>
            <p:cNvGrpSpPr/>
            <p:nvPr/>
          </p:nvGrpSpPr>
          <p:grpSpPr>
            <a:xfrm rot="5400000">
              <a:off x="7573943" y="2056091"/>
              <a:ext cx="540000" cy="210827"/>
              <a:chOff x="5825034" y="3354113"/>
              <a:chExt cx="540000" cy="210827"/>
            </a:xfrm>
          </p:grpSpPr>
          <p:grpSp>
            <p:nvGrpSpPr>
              <p:cNvPr id="189" name="Group 208">
                <a:extLst>
                  <a:ext uri="{FF2B5EF4-FFF2-40B4-BE49-F238E27FC236}">
                    <a16:creationId xmlns:a16="http://schemas.microsoft.com/office/drawing/2014/main" id="{0FD6D9FC-4E7E-8BF8-F44E-556ABCF640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925E7F70-AD53-7DB9-55CC-D929D32DB98A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5A7BD01D-8FC4-ACF9-FDD4-05ECDC751B4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83ABC1C-8B6B-2703-3874-BF716327A103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25F37BD-66C8-BC40-D078-672E71D7408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144764" y="1273035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946285" y="5068623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</p:spTree>
    <p:extLst>
      <p:ext uri="{BB962C8B-B14F-4D97-AF65-F5344CB8AC3E}">
        <p14:creationId xmlns:p14="http://schemas.microsoft.com/office/powerpoint/2010/main" val="421633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indoor, red, dark, night&#10;&#10;Description automatically generated">
            <a:extLst>
              <a:ext uri="{FF2B5EF4-FFF2-40B4-BE49-F238E27FC236}">
                <a16:creationId xmlns:a16="http://schemas.microsoft.com/office/drawing/2014/main" id="{6FDD969F-2DBD-419D-A105-AF96F72D7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2" y="5258910"/>
            <a:ext cx="1905000" cy="116205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3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384412" y="415553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466165" y="177597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FC1AE6-1C20-31E7-9896-754D06C9B6F9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1924311" y="4769879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281A37-FD4A-1619-C06F-B848F1660FF2}"/>
              </a:ext>
            </a:extLst>
          </p:cNvPr>
          <p:cNvCxnSpPr>
            <a:cxnSpLocks/>
            <a:stCxn id="74" idx="0"/>
            <a:endCxn id="69" idx="2"/>
          </p:cNvCxnSpPr>
          <p:nvPr/>
        </p:nvCxnSpPr>
        <p:spPr>
          <a:xfrm rot="5400000" flipH="1" flipV="1">
            <a:off x="1376306" y="4744967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66B1D3-B3CA-2756-2678-E95AD356B5D6}"/>
              </a:ext>
            </a:extLst>
          </p:cNvPr>
          <p:cNvGrpSpPr/>
          <p:nvPr/>
        </p:nvGrpSpPr>
        <p:grpSpPr>
          <a:xfrm rot="5400000">
            <a:off x="1369508" y="4837731"/>
            <a:ext cx="587606" cy="216000"/>
            <a:chOff x="6300555" y="1303873"/>
            <a:chExt cx="587606" cy="216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3478D8-ACCF-44DC-E680-76C2EDD4A5B6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5FA6E9-4D0F-E0FE-BB20-D8E8A0DEEEB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7FE9B9-42BC-501A-94E8-EB39E25FA539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542B7-A3F9-A69E-5976-1F11485A7DB8}"/>
              </a:ext>
            </a:extLst>
          </p:cNvPr>
          <p:cNvGrpSpPr/>
          <p:nvPr/>
        </p:nvGrpSpPr>
        <p:grpSpPr>
          <a:xfrm rot="5400000">
            <a:off x="804981" y="4835593"/>
            <a:ext cx="540000" cy="210827"/>
            <a:chOff x="5825034" y="3354113"/>
            <a:chExt cx="540000" cy="210827"/>
          </a:xfrm>
        </p:grpSpPr>
        <p:grpSp>
          <p:nvGrpSpPr>
            <p:cNvPr id="73" name="Group 208">
              <a:extLst>
                <a:ext uri="{FF2B5EF4-FFF2-40B4-BE49-F238E27FC236}">
                  <a16:creationId xmlns:a16="http://schemas.microsoft.com/office/drawing/2014/main" id="{1D4A2BC8-CA22-896B-2683-F7BC8FE95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B9AE62-A33E-D8C8-4733-8756AB194FD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1555EC6-9134-B925-CA93-1CE2E2A2ABF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A20D1FA-BE70-E907-B9D6-135D933F6FB8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1348386-E488-B39A-BABE-0174D920269A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D0C359-8056-C0E1-B611-AFE153C02AD0}"/>
              </a:ext>
            </a:extLst>
          </p:cNvPr>
          <p:cNvCxnSpPr>
            <a:cxnSpLocks/>
            <a:stCxn id="85" idx="0"/>
            <a:endCxn id="80" idx="2"/>
          </p:cNvCxnSpPr>
          <p:nvPr/>
        </p:nvCxnSpPr>
        <p:spPr>
          <a:xfrm rot="5400000" flipV="1">
            <a:off x="1371767" y="2350160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7F6FD-5247-BDB5-1DDE-22EE87B01CC4}"/>
              </a:ext>
            </a:extLst>
          </p:cNvPr>
          <p:cNvGrpSpPr/>
          <p:nvPr/>
        </p:nvGrpSpPr>
        <p:grpSpPr>
          <a:xfrm rot="5400000">
            <a:off x="1364452" y="2443501"/>
            <a:ext cx="587606" cy="216000"/>
            <a:chOff x="6300555" y="1303873"/>
            <a:chExt cx="587606" cy="216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31FB71-9E55-3419-E748-E9BD294F249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AC0FD-1E14-0800-9EBE-F2447AFEECB9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B12564F-D6AF-BD01-9709-9E4B309CF877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79E24-7D1C-5090-1E12-D7FD8BBF14F4}"/>
              </a:ext>
            </a:extLst>
          </p:cNvPr>
          <p:cNvGrpSpPr/>
          <p:nvPr/>
        </p:nvGrpSpPr>
        <p:grpSpPr>
          <a:xfrm rot="5400000">
            <a:off x="806856" y="2433279"/>
            <a:ext cx="540000" cy="210827"/>
            <a:chOff x="5825034" y="3354113"/>
            <a:chExt cx="540000" cy="210827"/>
          </a:xfrm>
        </p:grpSpPr>
        <p:grpSp>
          <p:nvGrpSpPr>
            <p:cNvPr id="84" name="Group 208">
              <a:extLst>
                <a:ext uri="{FF2B5EF4-FFF2-40B4-BE49-F238E27FC236}">
                  <a16:creationId xmlns:a16="http://schemas.microsoft.com/office/drawing/2014/main" id="{5CE77074-9806-00C3-62F3-3B9BEE5620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64FA6B4-94F9-B8E4-A562-AC2CE09874EA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C057675-913C-4D76-8021-798AD26A7BE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E018EBF-9D45-19AC-A265-54B8A846028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B11D52-9A01-D633-1C2F-AB125C0F7B03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FC4089-AF36-9794-5F71-7AE3C83F965E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 flipH="1">
            <a:off x="1917367" y="2377537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93776" y="3677946"/>
            <a:ext cx="9583" cy="1262932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896886" y="2554247"/>
            <a:ext cx="1716088" cy="827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0" y="2653397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40" y="4422945"/>
            <a:ext cx="609640" cy="60964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958253" y="3599852"/>
            <a:ext cx="2067455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813625" y="567196"/>
            <a:ext cx="1885289" cy="5162018"/>
            <a:chOff x="7731734" y="988752"/>
            <a:chExt cx="1885289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72839" y="4407631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8198836" y="2934687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448D9A7-B0D7-59F2-B922-A695344A7F00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 rot="5400000">
              <a:off x="8686478" y="5021972"/>
              <a:ext cx="0" cy="341999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7B037F-20BF-F4FE-268A-9A7700FB7F55}"/>
                </a:ext>
              </a:extLst>
            </p:cNvPr>
            <p:cNvCxnSpPr>
              <a:cxnSpLocks/>
              <a:stCxn id="147" idx="0"/>
              <a:endCxn id="142" idx="2"/>
            </p:cNvCxnSpPr>
            <p:nvPr/>
          </p:nvCxnSpPr>
          <p:spPr>
            <a:xfrm rot="5400000" flipH="1" flipV="1">
              <a:off x="8138473" y="4997060"/>
              <a:ext cx="1094" cy="3929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24B915F-F350-531C-E1C7-6F50E974100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567148" y="5087686"/>
              <a:ext cx="540000" cy="210827"/>
              <a:chOff x="5825034" y="3354113"/>
              <a:chExt cx="540000" cy="210827"/>
            </a:xfrm>
          </p:grpSpPr>
          <p:grpSp>
            <p:nvGrpSpPr>
              <p:cNvPr id="146" name="Group 208">
                <a:extLst>
                  <a:ext uri="{FF2B5EF4-FFF2-40B4-BE49-F238E27FC236}">
                    <a16:creationId xmlns:a16="http://schemas.microsoft.com/office/drawing/2014/main" id="{0BC8D7DC-85BF-433F-0B85-C4307E04FA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A17C3B1-3929-BAEC-665E-320A08A38D97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0B4B086-D5D8-AFD9-BBDB-DF1E1696A4F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C6E69F1-9148-03D3-30B7-AA9E765CE91C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27696E-E30B-1FB2-7E56-CBB0F0698E77}"/>
                </a:ext>
              </a:extLst>
            </p:cNvPr>
            <p:cNvCxnSpPr>
              <a:cxnSpLocks/>
              <a:stCxn id="158" idx="0"/>
              <a:endCxn id="153" idx="2"/>
            </p:cNvCxnSpPr>
            <p:nvPr/>
          </p:nvCxnSpPr>
          <p:spPr>
            <a:xfrm flipV="1">
              <a:off x="7944437" y="3742627"/>
              <a:ext cx="385985" cy="7763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DBE4A1F-AACC-653D-D0DC-807E531869A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569023" y="3644010"/>
              <a:ext cx="540000" cy="210827"/>
              <a:chOff x="5825034" y="3354113"/>
              <a:chExt cx="540000" cy="210827"/>
            </a:xfrm>
          </p:grpSpPr>
          <p:grpSp>
            <p:nvGrpSpPr>
              <p:cNvPr id="157" name="Group 208">
                <a:extLst>
                  <a:ext uri="{FF2B5EF4-FFF2-40B4-BE49-F238E27FC236}">
                    <a16:creationId xmlns:a16="http://schemas.microsoft.com/office/drawing/2014/main" id="{52C2874F-085C-6BF1-65CA-9ADCA4AFF7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F9856CE-AA8B-8C8D-44F0-4A5096C8AF26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2D0E9B2-B69C-359D-8B6D-6B67D7D4B12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1FD8A37-2395-666D-6184-620DC8BCBF80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57D72DE-289D-6C9F-C60B-C141E1B6F4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79534" y="3603018"/>
              <a:ext cx="7599" cy="34582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010A325-674A-9295-AD37-541F1BAFF880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8AE78-CF11-9520-EC9C-7FE17F587C59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 flipH="1">
              <a:off x="8515342" y="2142039"/>
              <a:ext cx="348794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1B4B84-0137-85C9-EEB8-82AA9F57062B}"/>
                </a:ext>
              </a:extLst>
            </p:cNvPr>
            <p:cNvCxnSpPr>
              <a:cxnSpLocks/>
              <a:stCxn id="190" idx="0"/>
              <a:endCxn id="180" idx="2"/>
            </p:cNvCxnSpPr>
            <p:nvPr/>
          </p:nvCxnSpPr>
          <p:spPr>
            <a:xfrm flipV="1">
              <a:off x="7949357" y="2154715"/>
              <a:ext cx="385985" cy="7756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F238CEB-65E0-B3AB-C2DC-8ED11B947DE1}"/>
                </a:ext>
              </a:extLst>
            </p:cNvPr>
            <p:cNvGrpSpPr/>
            <p:nvPr/>
          </p:nvGrpSpPr>
          <p:grpSpPr>
            <a:xfrm rot="5400000">
              <a:off x="7573943" y="2056091"/>
              <a:ext cx="540000" cy="210827"/>
              <a:chOff x="5825034" y="3354113"/>
              <a:chExt cx="540000" cy="210827"/>
            </a:xfrm>
          </p:grpSpPr>
          <p:grpSp>
            <p:nvGrpSpPr>
              <p:cNvPr id="189" name="Group 208">
                <a:extLst>
                  <a:ext uri="{FF2B5EF4-FFF2-40B4-BE49-F238E27FC236}">
                    <a16:creationId xmlns:a16="http://schemas.microsoft.com/office/drawing/2014/main" id="{0FD6D9FC-4E7E-8BF8-F44E-556ABCF640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925E7F70-AD53-7DB9-55CC-D929D32DB98A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5A7BD01D-8FC4-ACF9-FDD4-05ECDC751B4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83ABC1C-8B6B-2703-3874-BF716327A103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25F37BD-66C8-BC40-D078-672E71D7408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144764" y="1273035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946285" y="5068623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</p:spTree>
    <p:extLst>
      <p:ext uri="{BB962C8B-B14F-4D97-AF65-F5344CB8AC3E}">
        <p14:creationId xmlns:p14="http://schemas.microsoft.com/office/powerpoint/2010/main" val="381908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2207802" y="2245249"/>
            <a:ext cx="107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i="1" dirty="0">
                <a:cs typeface="Times New Roman" panose="02020603050405020304" pitchFamily="18" charset="0"/>
              </a:rPr>
              <a:t>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6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60A6B-F2C4-4359-817F-5EB2D589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3" y="573978"/>
            <a:ext cx="2800350" cy="25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787B7-D214-419A-BFA9-22B2A06D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5" y="1009017"/>
            <a:ext cx="24003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AAD6001-2D18-4360-BE84-4524D5A0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80" y="1424297"/>
            <a:ext cx="9801225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9DD6C-2088-45B0-9406-CAB0E0196AF7}"/>
              </a:ext>
            </a:extLst>
          </p:cNvPr>
          <p:cNvSpPr txBox="1"/>
          <p:nvPr/>
        </p:nvSpPr>
        <p:spPr>
          <a:xfrm>
            <a:off x="5065452" y="1277339"/>
            <a:ext cx="9051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EACC9-83F0-44E7-852E-84E55A9ADAE4}"/>
              </a:ext>
            </a:extLst>
          </p:cNvPr>
          <p:cNvSpPr txBox="1"/>
          <p:nvPr/>
        </p:nvSpPr>
        <p:spPr>
          <a:xfrm>
            <a:off x="8930871" y="1277339"/>
            <a:ext cx="11011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wall</a:t>
            </a:r>
            <a:r>
              <a:rPr lang="en-US" sz="3600" baseline="-25000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7480762" y="2148204"/>
            <a:ext cx="1591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wall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D2A13-14F7-4FDA-BA69-CEECA7D09357}"/>
              </a:ext>
            </a:extLst>
          </p:cNvPr>
          <p:cNvSpPr txBox="1"/>
          <p:nvPr/>
        </p:nvSpPr>
        <p:spPr>
          <a:xfrm>
            <a:off x="3251670" y="2131704"/>
            <a:ext cx="16343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1291645" y="1268370"/>
            <a:ext cx="13676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4491230" y="3310732"/>
            <a:ext cx="9637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71344-C863-4789-9B9E-75D83E7B3DF6}"/>
              </a:ext>
            </a:extLst>
          </p:cNvPr>
          <p:cNvSpPr txBox="1"/>
          <p:nvPr/>
        </p:nvSpPr>
        <p:spPr>
          <a:xfrm>
            <a:off x="8238892" y="3196031"/>
            <a:ext cx="9362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wall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5150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6009540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940792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940792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6651842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6670920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127589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5515126" y="3986543"/>
            <a:ext cx="149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construction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144484-B7A3-4D1C-89C9-6050312539ED}"/>
              </a:ext>
            </a:extLst>
          </p:cNvPr>
          <p:cNvSpPr txBox="1"/>
          <p:nvPr/>
        </p:nvSpPr>
        <p:spPr>
          <a:xfrm>
            <a:off x="3793936" y="401941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air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16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6338BF-F725-4548-B6C2-7719E6D206F3}"/>
              </a:ext>
            </a:extLst>
          </p:cNvPr>
          <p:cNvSpPr/>
          <p:nvPr/>
        </p:nvSpPr>
        <p:spPr>
          <a:xfrm>
            <a:off x="3159069" y="472362"/>
            <a:ext cx="4451057" cy="215190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231817" y="2874405"/>
            <a:ext cx="539975" cy="64749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32830" y="211152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56697" y="410218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304833-F7FE-4554-B9D9-C4328C6B5B04}"/>
              </a:ext>
            </a:extLst>
          </p:cNvPr>
          <p:cNvGrpSpPr/>
          <p:nvPr/>
        </p:nvGrpSpPr>
        <p:grpSpPr>
          <a:xfrm>
            <a:off x="9881863" y="2212349"/>
            <a:ext cx="587606" cy="1146222"/>
            <a:chOff x="9881863" y="2212349"/>
            <a:chExt cx="587606" cy="114622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E0E621-7448-45BD-94BB-F11A64193556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3BCF02A-4E84-4B3D-9FF7-332D2FD7A18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DDF0534-677A-4247-B13D-8DCEF175A254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C18E645-7B57-42A9-B85F-B045A3AE6772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B7CCB3C-FEDC-40B6-A9BD-69D1CD24484B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96" name="Group 208">
                <a:extLst>
                  <a:ext uri="{FF2B5EF4-FFF2-40B4-BE49-F238E27FC236}">
                    <a16:creationId xmlns:a16="http://schemas.microsoft.com/office/drawing/2014/main" id="{6023A1E3-7BAC-4CE1-AA57-EBFFCB7321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B6AA3ED-D0DF-43C5-AEB4-EA7473E24F28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E046961-AE9F-46FC-B405-69067DDB150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BAA8C4B-4EC9-411D-869A-C131BCD24338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BF2AE09-960E-40EA-B196-BC733C2AC959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301ACA-5C45-4899-8766-3C6CEAA0CF3F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B47CA05-81A3-40E6-A0ED-509230BEE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1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7637834" y="6121576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9107436" y="4421291"/>
            <a:ext cx="1203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3: </a:t>
            </a:r>
            <a:r>
              <a:rPr lang="en-US" sz="2800" dirty="0" err="1"/>
              <a:t>buf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DF597C-1319-4303-8910-E3C795445D18}"/>
              </a:ext>
            </a:extLst>
          </p:cNvPr>
          <p:cNvSpPr txBox="1"/>
          <p:nvPr/>
        </p:nvSpPr>
        <p:spPr>
          <a:xfrm>
            <a:off x="6202420" y="1652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04E979-987B-4168-B17D-43AC6B560461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flipV="1">
            <a:off x="6997833" y="1825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B9254FC-49CD-4922-BC49-B92F5A8EB58B}"/>
              </a:ext>
            </a:extLst>
          </p:cNvPr>
          <p:cNvGrpSpPr/>
          <p:nvPr/>
        </p:nvGrpSpPr>
        <p:grpSpPr>
          <a:xfrm>
            <a:off x="6715873" y="1627029"/>
            <a:ext cx="578897" cy="216000"/>
            <a:chOff x="6300555" y="1303873"/>
            <a:chExt cx="578897" cy="216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CB4927-970C-4EB2-9478-71801830AC0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B4C01D-F529-40F1-AD6D-E83E3F207DD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10FC3-451D-411C-81E7-A3F1633C7629}"/>
                </a:ext>
              </a:extLst>
            </p:cNvPr>
            <p:cNvSpPr/>
            <p:nvPr/>
          </p:nvSpPr>
          <p:spPr>
            <a:xfrm>
              <a:off x="6843452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39E10E-E37A-4515-A67C-A33CBBC1244A}"/>
              </a:ext>
            </a:extLst>
          </p:cNvPr>
          <p:cNvGrpSpPr/>
          <p:nvPr/>
        </p:nvGrpSpPr>
        <p:grpSpPr>
          <a:xfrm>
            <a:off x="6726867" y="2402607"/>
            <a:ext cx="540000" cy="210827"/>
            <a:chOff x="5825034" y="3354113"/>
            <a:chExt cx="540000" cy="210827"/>
          </a:xfrm>
        </p:grpSpPr>
        <p:grpSp>
          <p:nvGrpSpPr>
            <p:cNvPr id="119" name="Group 208">
              <a:extLst>
                <a:ext uri="{FF2B5EF4-FFF2-40B4-BE49-F238E27FC236}">
                  <a16:creationId xmlns:a16="http://schemas.microsoft.com/office/drawing/2014/main" id="{C4230B27-9916-4DFD-98C9-A1A84A426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60C840-BE06-4444-B14E-F6F36EEB4187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526EFB-D2D8-42A8-B2F0-886F655D21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D11DE74-FAF5-443B-BE83-667FA452FC5E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17DFE2-B0FA-4858-B785-D04EE6B9121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F4D270-B2B6-4003-843E-C7058EF6703C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7004823" y="1414057"/>
            <a:ext cx="9706" cy="230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E0467B-08C1-40DB-91AC-AC61AB4847F2}"/>
              </a:ext>
            </a:extLst>
          </p:cNvPr>
          <p:cNvSpPr/>
          <p:nvPr/>
        </p:nvSpPr>
        <p:spPr>
          <a:xfrm>
            <a:off x="5778110" y="1311537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5C488D-A62B-4E9E-809B-07E90FA8CD68}"/>
              </a:ext>
            </a:extLst>
          </p:cNvPr>
          <p:cNvSpPr txBox="1"/>
          <p:nvPr/>
        </p:nvSpPr>
        <p:spPr>
          <a:xfrm>
            <a:off x="5710619" y="72175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02=</a:t>
            </a:r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4043CB-887B-412A-8F87-AFFE53A9149F}"/>
              </a:ext>
            </a:extLst>
          </p:cNvPr>
          <p:cNvCxnSpPr>
            <a:cxnSpLocks/>
          </p:cNvCxnSpPr>
          <p:nvPr/>
        </p:nvCxnSpPr>
        <p:spPr>
          <a:xfrm>
            <a:off x="5090611" y="1394944"/>
            <a:ext cx="69568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2703F8-36D8-4046-A48A-FD66D498418E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6318110" y="1401537"/>
            <a:ext cx="68653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7FA8BD-A7A7-4BF7-BB36-F4336723273B}"/>
              </a:ext>
            </a:extLst>
          </p:cNvPr>
          <p:cNvCxnSpPr>
            <a:cxnSpLocks/>
          </p:cNvCxnSpPr>
          <p:nvPr/>
        </p:nvCxnSpPr>
        <p:spPr>
          <a:xfrm>
            <a:off x="7028469" y="1414057"/>
            <a:ext cx="774411" cy="0"/>
          </a:xfrm>
          <a:prstGeom prst="line">
            <a:avLst/>
          </a:prstGeom>
          <a:ln w="120650" cap="flat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7769490" y="1133334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879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9775586" y="572115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6696834" y="2117514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  <a:r>
              <a:rPr lang="en-US" sz="2800" dirty="0"/>
              <a:t>=U*A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474946B6-485F-488E-A3A2-505E5691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12661" y="865875"/>
            <a:ext cx="3035305" cy="227647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748</Words>
  <Application>Microsoft Office PowerPoint</Application>
  <PresentationFormat>Widescreen</PresentationFormat>
  <Paragraphs>300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PaulvanKan</dc:creator>
  <cp:lastModifiedBy>Paul van Kan</cp:lastModifiedBy>
  <cp:revision>64</cp:revision>
  <dcterms:created xsi:type="dcterms:W3CDTF">2021-03-01T17:07:18Z</dcterms:created>
  <dcterms:modified xsi:type="dcterms:W3CDTF">2022-09-22T09:06:54Z</dcterms:modified>
</cp:coreProperties>
</file>