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21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-48772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750</Words>
  <Application>Microsoft Office PowerPoint</Application>
  <PresentationFormat>Widescreen</PresentationFormat>
  <Paragraphs>302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65</cp:revision>
  <dcterms:created xsi:type="dcterms:W3CDTF">2021-03-01T17:07:18Z</dcterms:created>
  <dcterms:modified xsi:type="dcterms:W3CDTF">2022-09-22T17:56:59Z</dcterms:modified>
</cp:coreProperties>
</file>