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14" y="1345793"/>
            <a:ext cx="7937267" cy="34521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CAEE718-74CE-1C50-3961-7B4E3710A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5756" y="5011765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858153-B7E4-4C69-D54C-4AE384494D73}"/>
              </a:ext>
            </a:extLst>
          </p:cNvPr>
          <p:cNvSpPr txBox="1"/>
          <p:nvPr/>
        </p:nvSpPr>
        <p:spPr>
          <a:xfrm rot="5400000">
            <a:off x="3344981" y="7321405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A8272C-6196-E55F-3B1D-532494521D97}"/>
              </a:ext>
            </a:extLst>
          </p:cNvPr>
          <p:cNvSpPr txBox="1"/>
          <p:nvPr/>
        </p:nvSpPr>
        <p:spPr>
          <a:xfrm>
            <a:off x="12191587" y="47205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EDA192-5FC9-FE09-A7E1-4E36C33FAE4D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rot="5400000" flipV="1">
            <a:off x="12380661" y="5243993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83EBFE-AB39-9CE8-3FA9-D0D69549F8D1}"/>
              </a:ext>
            </a:extLst>
          </p:cNvPr>
          <p:cNvGrpSpPr/>
          <p:nvPr/>
        </p:nvGrpSpPr>
        <p:grpSpPr>
          <a:xfrm rot="5400000">
            <a:off x="12469142" y="5433130"/>
            <a:ext cx="587606" cy="216000"/>
            <a:chOff x="6300555" y="1303873"/>
            <a:chExt cx="587606" cy="216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F9995C-F2BE-32CB-161C-E260C8333AF7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620801-D97C-0676-C335-86A635ED50D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2E586D-48DC-094E-3F87-B3780FC4622C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F6D0AA-971B-0E8C-7E8F-2708224D4078}"/>
              </a:ext>
            </a:extLst>
          </p:cNvPr>
          <p:cNvGrpSpPr/>
          <p:nvPr/>
        </p:nvGrpSpPr>
        <p:grpSpPr>
          <a:xfrm rot="5400000">
            <a:off x="11719954" y="5422908"/>
            <a:ext cx="540000" cy="210827"/>
            <a:chOff x="5825034" y="3354113"/>
            <a:chExt cx="540000" cy="210827"/>
          </a:xfrm>
        </p:grpSpPr>
        <p:grpSp>
          <p:nvGrpSpPr>
            <p:cNvPr id="107" name="Group 208">
              <a:extLst>
                <a:ext uri="{FF2B5EF4-FFF2-40B4-BE49-F238E27FC236}">
                  <a16:creationId xmlns:a16="http://schemas.microsoft.com/office/drawing/2014/main" id="{7C36EF85-086B-BB68-7D57-FD59C1AF5C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2AD792E-FF94-32A1-6AFA-EA27518C88A3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2B7A49-0584-4F90-76BB-D39A170ECD2F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13928CA-FF90-BC29-69FA-D9F4EBA1A566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D71FF3-9CF6-3924-62E8-5B0EB98446DD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A8DDE-AF66-152B-9B39-06B9F85FEDCE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 flipH="1">
            <a:off x="12970903" y="5418320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3F49DE-4A2B-98C3-BB99-AE30C54B0216}"/>
              </a:ext>
            </a:extLst>
          </p:cNvPr>
          <p:cNvSpPr/>
          <p:nvPr/>
        </p:nvSpPr>
        <p:spPr>
          <a:xfrm>
            <a:off x="14061888" y="574086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205CA-290C-2066-6AAF-64A2389E6682}"/>
              </a:ext>
            </a:extLst>
          </p:cNvPr>
          <p:cNvSpPr txBox="1"/>
          <p:nvPr/>
        </p:nvSpPr>
        <p:spPr>
          <a:xfrm>
            <a:off x="14115052" y="3895884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A25C7DE-9286-5D7C-E11A-32A0B59D2E65}"/>
              </a:ext>
            </a:extLst>
          </p:cNvPr>
          <p:cNvSpPr txBox="1"/>
          <p:nvPr/>
        </p:nvSpPr>
        <p:spPr>
          <a:xfrm>
            <a:off x="10695158" y="4757659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D3422B-44CA-5C62-1AF0-2CA953194F7F}"/>
              </a:ext>
            </a:extLst>
          </p:cNvPr>
          <p:cNvCxnSpPr>
            <a:cxnSpLocks/>
          </p:cNvCxnSpPr>
          <p:nvPr/>
        </p:nvCxnSpPr>
        <p:spPr>
          <a:xfrm flipH="1">
            <a:off x="12448399" y="4603577"/>
            <a:ext cx="105806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0927444D-6DCD-8E93-D533-0977C482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07">
            <a:off x="10756967" y="5212450"/>
            <a:ext cx="633280" cy="63328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B7A2E5-4422-2B47-887E-AAF1DF701EB4}"/>
              </a:ext>
            </a:extLst>
          </p:cNvPr>
          <p:cNvCxnSpPr>
            <a:cxnSpLocks/>
          </p:cNvCxnSpPr>
          <p:nvPr/>
        </p:nvCxnSpPr>
        <p:spPr>
          <a:xfrm flipH="1" flipV="1">
            <a:off x="11706725" y="410097"/>
            <a:ext cx="0" cy="98358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7DE7CC6-D077-37F9-FACB-76ED0F8F3B60}"/>
              </a:ext>
            </a:extLst>
          </p:cNvPr>
          <p:cNvSpPr txBox="1"/>
          <p:nvPr/>
        </p:nvSpPr>
        <p:spPr>
          <a:xfrm>
            <a:off x="14935276" y="59458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42163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35" y="11388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</p:spTree>
    <p:extLst>
      <p:ext uri="{BB962C8B-B14F-4D97-AF65-F5344CB8AC3E}">
        <p14:creationId xmlns:p14="http://schemas.microsoft.com/office/powerpoint/2010/main" val="381908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456329" y="39488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307736" y="217215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stCxn id="5" idx="0"/>
            <a:endCxn id="94" idx="3"/>
          </p:cNvCxnSpPr>
          <p:nvPr/>
        </p:nvCxnSpPr>
        <p:spPr>
          <a:xfrm flipV="1">
            <a:off x="2103135" y="3677946"/>
            <a:ext cx="224" cy="55249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stCxn id="11" idx="6"/>
            <a:endCxn id="126" idx="0"/>
          </p:cNvCxnSpPr>
          <p:nvPr/>
        </p:nvCxnSpPr>
        <p:spPr>
          <a:xfrm flipV="1">
            <a:off x="2193902" y="2562517"/>
            <a:ext cx="1419072" cy="741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37" y="1931918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15" y="448246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1027754" y="3530350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978733" y="567196"/>
            <a:ext cx="1720181" cy="5162018"/>
            <a:chOff x="7896842" y="988752"/>
            <a:chExt cx="1720181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03599" y="4566459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7975384" y="3313103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649702" y="5170240"/>
              <a:ext cx="540000" cy="45719"/>
              <a:chOff x="5825034" y="3354113"/>
              <a:chExt cx="540000" cy="4571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A17C3B1-3929-BAEC-665E-320A08A38D97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651577" y="3726564"/>
              <a:ext cx="540000" cy="45719"/>
              <a:chOff x="5825034" y="3354113"/>
              <a:chExt cx="540000" cy="45719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9856CE-AA8B-8C8D-44F0-4A5096C8AF26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25F37BD-66C8-BC40-D078-672E71D74081}"/>
                </a:ext>
              </a:extLst>
            </p:cNvPr>
            <p:cNvSpPr/>
            <p:nvPr/>
          </p:nvSpPr>
          <p:spPr>
            <a:xfrm rot="5400000">
              <a:off x="7903638" y="21396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025007" y="1707953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860634" y="5202487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81" y="21649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E564F-1887-3FBB-0D19-B7177D3B4984}"/>
              </a:ext>
            </a:extLst>
          </p:cNvPr>
          <p:cNvSpPr/>
          <p:nvPr/>
        </p:nvSpPr>
        <p:spPr>
          <a:xfrm>
            <a:off x="2008505" y="423044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A4FCDD-16F2-96C6-CC24-C7F99382255D}"/>
              </a:ext>
            </a:extLst>
          </p:cNvPr>
          <p:cNvSpPr/>
          <p:nvPr/>
        </p:nvSpPr>
        <p:spPr>
          <a:xfrm>
            <a:off x="2004643" y="2469863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6F15AD-343B-0337-AE1A-BFD4A253B04E}"/>
              </a:ext>
            </a:extLst>
          </p:cNvPr>
          <p:cNvSpPr/>
          <p:nvPr/>
        </p:nvSpPr>
        <p:spPr>
          <a:xfrm>
            <a:off x="6856835" y="3263955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631BF-7E06-8E5B-126C-43C1366C5E0B}"/>
              </a:ext>
            </a:extLst>
          </p:cNvPr>
          <p:cNvSpPr/>
          <p:nvPr/>
        </p:nvSpPr>
        <p:spPr>
          <a:xfrm>
            <a:off x="6852670" y="466821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541F16-DB97-7C58-A9EA-7C3CF9ECAE6E}"/>
              </a:ext>
            </a:extLst>
          </p:cNvPr>
          <p:cNvSpPr/>
          <p:nvPr/>
        </p:nvSpPr>
        <p:spPr>
          <a:xfrm>
            <a:off x="6856835" y="1560188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09D44E-D181-C742-7CB9-50EDF47C8D5B}"/>
              </a:ext>
            </a:extLst>
          </p:cNvPr>
          <p:cNvSpPr/>
          <p:nvPr/>
        </p:nvSpPr>
        <p:spPr>
          <a:xfrm>
            <a:off x="2005897" y="462232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75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786</Words>
  <Application>Microsoft Office PowerPoint</Application>
  <PresentationFormat>Widescreen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66</cp:revision>
  <dcterms:created xsi:type="dcterms:W3CDTF">2021-03-01T17:07:18Z</dcterms:created>
  <dcterms:modified xsi:type="dcterms:W3CDTF">2022-09-26T15:00:05Z</dcterms:modified>
</cp:coreProperties>
</file>