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DE95E-654B-479B-A0D6-FD820469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6861E7-153D-4526-B09B-F7645400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5C7794-E732-4B6B-A3D9-6D22309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1AF983-70F9-44CC-AB66-64161B2F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315EDC-AC9F-430B-9BBD-010B34DA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2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A143A-B5F8-4739-9BC4-BF9BFA69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66A233-E78A-4B15-97BB-22C680A63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7D5626-9B89-433D-8EE7-10D26DD2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70CC98-A123-436A-B7A6-0192F950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769AD8-A144-4A9C-A3A2-52322334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3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EEE0FE1-A0AD-48F0-93FC-73E02100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44A5BB-A241-4395-B464-AFF7F0FA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238FB7-71C5-4FD1-AA13-2451982D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FA6ABC-9F28-4DED-B262-A9456C9E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F7FAE7-C083-47EE-B56B-FC80A684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9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A01AF-BEA9-4BA2-8458-DE50D83E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734DEE-CDF0-4C53-A6DE-3342A53C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BAFBAD-FA73-447B-8DB0-C24DC955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FAC252-691A-43B6-BA8C-04D475F6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0DA599-7AA0-4D93-A7A8-87DF13E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6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A522D-C0EE-4A8E-87D2-DB813C3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CFF4AF-5BC6-4BE9-9403-6CCE624E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79F1D3-C769-4905-8572-B8455914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919843-7505-4131-ADCB-8AB8EA44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F0CEAA-01D1-4661-9F98-F27E3610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54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3EBD8-E29B-49AE-8D8D-DF83B090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78558-62D1-4B34-B63B-A99054FF0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81D1A7-4973-45F8-A721-3C5049DE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FE12A2-AAFE-4DFA-9115-6F97580E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7BE9B5-A1BA-48CF-83D4-BD63D162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E52A2B-B707-4D32-9999-DDB63B95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22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745A4-D0D9-4F07-A0DB-60AC2FBE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51D8E7-2E64-4BA4-9601-E9B291D9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A99BA6-BF5E-49C5-963A-663AA7A7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CF37943-7B33-4E43-AAA9-2803CDE0B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E2BCB96-6765-4012-AEDE-367B7F90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CEAF7A-19C8-41D3-A85E-D5835C6E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44DF884-5B22-4DCB-9CAA-3BFD36EA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4D35D7-E150-4105-BF49-F7D359D9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96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27222-D0BB-4F51-A4E0-DAA135AA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1A7149B-7B9C-4D2D-A58B-36D65610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1CA783E-F0D8-4B66-86D6-FEE359EC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FF00A86-1EAD-472C-A18F-FB78A74C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16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3A9797-578D-4C31-AB0F-7C5E2C3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F224E2-BC41-4D4C-B317-32F2E23A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AEBEE6-6A9A-45C0-9885-B43E6AA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2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2105-FCF9-415D-969F-1E961BA3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536458-FD28-4131-9E1A-ECD33800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D4B6DE-7F0D-4BE5-B7F3-651CC955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2AAA6B-CE19-403B-AFE6-90D85657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C39057-7053-4E85-BD72-6287CC7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C0810F-113C-4041-8E99-A00A1B0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63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AAFF1-4885-4C10-ABC2-32B0CDFF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1D174D-D7F7-4FD0-A4A1-0E48E53D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B4D83E-2CDE-481B-A822-B54375A3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44C1CC-DF5D-4ADF-966B-F5A89312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B052E6-4CC4-41DA-8AD2-BD4FEF1B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0EB96A-391F-4830-A56E-207DC8A3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5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2C4F411-1250-48A2-B149-9EA0F5AD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A2B8E8-C219-4403-A549-38142E0C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D584E-3D49-466A-99E7-69A1B30F4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16D6-8790-4C88-96F2-7B4DC5D1F991}" type="datetimeFigureOut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95E08F-FEEA-4E63-921A-63B2ED07A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A8140E-73EC-4B33-8E54-E9E3212F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100-95DF-4EDE-817D-F79B1AB1F0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EAAA5-7BA4-4712-A64C-01195BFD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4-Delen woningmodel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3D3A19-1EEC-4299-BBC3-375CA42B7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1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ep 1043">
            <a:extLst>
              <a:ext uri="{FF2B5EF4-FFF2-40B4-BE49-F238E27FC236}">
                <a16:creationId xmlns:a16="http://schemas.microsoft.com/office/drawing/2014/main" id="{9C2573F0-6473-47F2-92DE-0699F5A28466}"/>
              </a:ext>
            </a:extLst>
          </p:cNvPr>
          <p:cNvGrpSpPr/>
          <p:nvPr/>
        </p:nvGrpSpPr>
        <p:grpSpPr>
          <a:xfrm>
            <a:off x="0" y="1524560"/>
            <a:ext cx="5645656" cy="4938851"/>
            <a:chOff x="0" y="1524560"/>
            <a:chExt cx="5645656" cy="4938851"/>
          </a:xfrm>
        </p:grpSpPr>
        <p:sp>
          <p:nvSpPr>
            <p:cNvPr id="5" name="Zon 4">
              <a:extLst>
                <a:ext uri="{FF2B5EF4-FFF2-40B4-BE49-F238E27FC236}">
                  <a16:creationId xmlns:a16="http://schemas.microsoft.com/office/drawing/2014/main" id="{7A763BCD-A807-4323-B646-321018276595}"/>
                </a:ext>
              </a:extLst>
            </p:cNvPr>
            <p:cNvSpPr/>
            <p:nvPr/>
          </p:nvSpPr>
          <p:spPr>
            <a:xfrm>
              <a:off x="0" y="2518958"/>
              <a:ext cx="1189255" cy="1090694"/>
            </a:xfrm>
            <a:prstGeom prst="su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69582A4C-09B3-467C-A81C-D45F1778E3D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528" y="3325507"/>
              <a:ext cx="1193826" cy="821326"/>
            </a:xfrm>
            <a:prstGeom prst="straightConnector1">
              <a:avLst/>
            </a:prstGeom>
            <a:ln w="793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E6F3B7DD-D50A-4B3D-8839-DD12790A2FEC}"/>
                </a:ext>
              </a:extLst>
            </p:cNvPr>
            <p:cNvSpPr txBox="1"/>
            <p:nvPr/>
          </p:nvSpPr>
          <p:spPr>
            <a:xfrm>
              <a:off x="900110" y="2230227"/>
              <a:ext cx="1812978" cy="44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Zoninstraling</a:t>
              </a:r>
            </a:p>
          </p:txBody>
        </p:sp>
        <p:sp>
          <p:nvSpPr>
            <p:cNvPr id="8" name="Zon 7">
              <a:extLst>
                <a:ext uri="{FF2B5EF4-FFF2-40B4-BE49-F238E27FC236}">
                  <a16:creationId xmlns:a16="http://schemas.microsoft.com/office/drawing/2014/main" id="{9A83EF94-3C2B-4EB3-9FF2-22821BE881B1}"/>
                </a:ext>
              </a:extLst>
            </p:cNvPr>
            <p:cNvSpPr/>
            <p:nvPr/>
          </p:nvSpPr>
          <p:spPr>
            <a:xfrm>
              <a:off x="3534492" y="3348696"/>
              <a:ext cx="819713" cy="682631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085E1E87-AEF1-4426-91A0-83346B9B22E9}"/>
                </a:ext>
              </a:extLst>
            </p:cNvPr>
            <p:cNvSpPr txBox="1"/>
            <p:nvPr/>
          </p:nvSpPr>
          <p:spPr>
            <a:xfrm>
              <a:off x="2560641" y="3260079"/>
              <a:ext cx="113929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 lasten</a:t>
              </a:r>
            </a:p>
          </p:txBody>
        </p:sp>
        <p:cxnSp>
          <p:nvCxnSpPr>
            <p:cNvPr id="10" name="Rechte verbindingslijn met pijl 9">
              <a:extLst>
                <a:ext uri="{FF2B5EF4-FFF2-40B4-BE49-F238E27FC236}">
                  <a16:creationId xmlns:a16="http://schemas.microsoft.com/office/drawing/2014/main" id="{0FC760F5-28BE-4744-A4DB-90A304EA0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096" y="2140197"/>
              <a:ext cx="765072" cy="778718"/>
            </a:xfrm>
            <a:prstGeom prst="straightConnector1">
              <a:avLst/>
            </a:prstGeom>
            <a:ln w="79375">
              <a:solidFill>
                <a:srgbClr val="F88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>
              <a:extLst>
                <a:ext uri="{FF2B5EF4-FFF2-40B4-BE49-F238E27FC236}">
                  <a16:creationId xmlns:a16="http://schemas.microsoft.com/office/drawing/2014/main" id="{F48F50B4-94D5-4651-9D67-D8DA5AAF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5" y="2321980"/>
              <a:ext cx="765072" cy="778718"/>
            </a:xfrm>
            <a:prstGeom prst="straightConnector1">
              <a:avLst/>
            </a:prstGeom>
            <a:ln w="79375">
              <a:solidFill>
                <a:srgbClr val="F88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5C67D665-98A1-4333-8CE3-77E39DC53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514" y="2503762"/>
              <a:ext cx="765072" cy="778718"/>
            </a:xfrm>
            <a:prstGeom prst="straightConnector1">
              <a:avLst/>
            </a:prstGeom>
            <a:ln w="79375">
              <a:solidFill>
                <a:srgbClr val="F886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7C01BFDB-5C89-4997-88B1-697E8DBD16B7}"/>
                </a:ext>
              </a:extLst>
            </p:cNvPr>
            <p:cNvSpPr txBox="1"/>
            <p:nvPr/>
          </p:nvSpPr>
          <p:spPr>
            <a:xfrm>
              <a:off x="2176937" y="5121618"/>
              <a:ext cx="1157368" cy="77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Trans-missie</a:t>
              </a: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Rechte verbindingslijn met pijl 13">
              <a:extLst>
                <a:ext uri="{FF2B5EF4-FFF2-40B4-BE49-F238E27FC236}">
                  <a16:creationId xmlns:a16="http://schemas.microsoft.com/office/drawing/2014/main" id="{C9E6BF6A-57D1-4D8F-ADEA-8A44BC0171F2}"/>
                </a:ext>
              </a:extLst>
            </p:cNvPr>
            <p:cNvCxnSpPr>
              <a:cxnSpLocks/>
            </p:cNvCxnSpPr>
            <p:nvPr/>
          </p:nvCxnSpPr>
          <p:spPr>
            <a:xfrm>
              <a:off x="4711421" y="5144386"/>
              <a:ext cx="934235" cy="0"/>
            </a:xfrm>
            <a:prstGeom prst="straightConnector1">
              <a:avLst/>
            </a:prstGeom>
            <a:ln w="793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16D91453-1D1D-43EC-9931-A28E13B14B0F}"/>
                </a:ext>
              </a:extLst>
            </p:cNvPr>
            <p:cNvSpPr txBox="1"/>
            <p:nvPr/>
          </p:nvSpPr>
          <p:spPr>
            <a:xfrm>
              <a:off x="3787939" y="1524560"/>
              <a:ext cx="1390600" cy="44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Ventilatie</a:t>
              </a:r>
            </a:p>
          </p:txBody>
        </p: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5CB6EB20-522D-4111-B63E-6EFAE5513006}"/>
                </a:ext>
              </a:extLst>
            </p:cNvPr>
            <p:cNvCxnSpPr>
              <a:cxnSpLocks/>
            </p:cNvCxnSpPr>
            <p:nvPr/>
          </p:nvCxnSpPr>
          <p:spPr>
            <a:xfrm>
              <a:off x="4711421" y="5393819"/>
              <a:ext cx="934235" cy="0"/>
            </a:xfrm>
            <a:prstGeom prst="straightConnector1">
              <a:avLst/>
            </a:prstGeom>
            <a:ln w="793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22F212DE-82FF-4EB8-AFC4-A0DB00C2E3D6}"/>
                </a:ext>
              </a:extLst>
            </p:cNvPr>
            <p:cNvCxnSpPr>
              <a:cxnSpLocks/>
            </p:cNvCxnSpPr>
            <p:nvPr/>
          </p:nvCxnSpPr>
          <p:spPr>
            <a:xfrm>
              <a:off x="4711421" y="5643252"/>
              <a:ext cx="934235" cy="0"/>
            </a:xfrm>
            <a:prstGeom prst="straightConnector1">
              <a:avLst/>
            </a:prstGeom>
            <a:ln w="793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67EF0406-CA4F-4882-B7DF-DED3ACE89F34}"/>
                </a:ext>
              </a:extLst>
            </p:cNvPr>
            <p:cNvCxnSpPr>
              <a:cxnSpLocks/>
            </p:cNvCxnSpPr>
            <p:nvPr/>
          </p:nvCxnSpPr>
          <p:spPr>
            <a:xfrm>
              <a:off x="4711421" y="5892686"/>
              <a:ext cx="934235" cy="0"/>
            </a:xfrm>
            <a:prstGeom prst="straightConnector1">
              <a:avLst/>
            </a:prstGeom>
            <a:ln w="793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47BCBC0C-B330-4681-B5C4-48058203A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1" t="17003" r="8798" b="11640"/>
            <a:stretch/>
          </p:blipFill>
          <p:spPr>
            <a:xfrm flipH="1">
              <a:off x="3399603" y="4006512"/>
              <a:ext cx="1057772" cy="778576"/>
            </a:xfrm>
            <a:prstGeom prst="rect">
              <a:avLst/>
            </a:prstGeom>
          </p:spPr>
        </p:pic>
        <p:pic>
          <p:nvPicPr>
            <p:cNvPr id="4" name="Picture 2" descr="Huis schets met witte basis | Gratis Iconen">
              <a:extLst>
                <a:ext uri="{FF2B5EF4-FFF2-40B4-BE49-F238E27FC236}">
                  <a16:creationId xmlns:a16="http://schemas.microsoft.com/office/drawing/2014/main" id="{908B8B3F-0177-416A-B1BE-4A3609B41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3202" y="2269905"/>
              <a:ext cx="4572454" cy="419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6" name="Vrije vorm: vorm 1035">
            <a:extLst>
              <a:ext uri="{FF2B5EF4-FFF2-40B4-BE49-F238E27FC236}">
                <a16:creationId xmlns:a16="http://schemas.microsoft.com/office/drawing/2014/main" id="{008FA931-CC05-40E3-A898-2794ADB81F79}"/>
              </a:ext>
            </a:extLst>
          </p:cNvPr>
          <p:cNvSpPr/>
          <p:nvPr/>
        </p:nvSpPr>
        <p:spPr>
          <a:xfrm>
            <a:off x="1" y="1408923"/>
            <a:ext cx="5654351" cy="5477070"/>
          </a:xfrm>
          <a:custGeom>
            <a:avLst/>
            <a:gdLst>
              <a:gd name="connsiteX0" fmla="*/ 0 w 5299787"/>
              <a:gd name="connsiteY0" fmla="*/ 46653 h 5253135"/>
              <a:gd name="connsiteX1" fmla="*/ 18661 w 5299787"/>
              <a:gd name="connsiteY1" fmla="*/ 5253135 h 5253135"/>
              <a:gd name="connsiteX2" fmla="*/ 5299787 w 5299787"/>
              <a:gd name="connsiteY2" fmla="*/ 5215812 h 5253135"/>
              <a:gd name="connsiteX3" fmla="*/ 5215812 w 5299787"/>
              <a:gd name="connsiteY3" fmla="*/ 3508310 h 5253135"/>
              <a:gd name="connsiteX4" fmla="*/ 3153747 w 5299787"/>
              <a:gd name="connsiteY4" fmla="*/ 3331028 h 5253135"/>
              <a:gd name="connsiteX5" fmla="*/ 3181738 w 5299787"/>
              <a:gd name="connsiteY5" fmla="*/ 2556588 h 5253135"/>
              <a:gd name="connsiteX6" fmla="*/ 5103845 w 5299787"/>
              <a:gd name="connsiteY6" fmla="*/ 2108718 h 5253135"/>
              <a:gd name="connsiteX7" fmla="*/ 5047861 w 5299787"/>
              <a:gd name="connsiteY7" fmla="*/ 0 h 5253135"/>
              <a:gd name="connsiteX8" fmla="*/ 0 w 5299787"/>
              <a:gd name="connsiteY8" fmla="*/ 46653 h 5253135"/>
              <a:gd name="connsiteX0" fmla="*/ 0 w 5477069"/>
              <a:gd name="connsiteY0" fmla="*/ 9331 h 5253135"/>
              <a:gd name="connsiteX1" fmla="*/ 195943 w 5477069"/>
              <a:gd name="connsiteY1" fmla="*/ 5253135 h 5253135"/>
              <a:gd name="connsiteX2" fmla="*/ 5477069 w 5477069"/>
              <a:gd name="connsiteY2" fmla="*/ 5215812 h 5253135"/>
              <a:gd name="connsiteX3" fmla="*/ 5393094 w 5477069"/>
              <a:gd name="connsiteY3" fmla="*/ 3508310 h 5253135"/>
              <a:gd name="connsiteX4" fmla="*/ 3331029 w 5477069"/>
              <a:gd name="connsiteY4" fmla="*/ 3331028 h 5253135"/>
              <a:gd name="connsiteX5" fmla="*/ 3359020 w 5477069"/>
              <a:gd name="connsiteY5" fmla="*/ 2556588 h 5253135"/>
              <a:gd name="connsiteX6" fmla="*/ 5281127 w 5477069"/>
              <a:gd name="connsiteY6" fmla="*/ 2108718 h 5253135"/>
              <a:gd name="connsiteX7" fmla="*/ 5225143 w 5477069"/>
              <a:gd name="connsiteY7" fmla="*/ 0 h 5253135"/>
              <a:gd name="connsiteX8" fmla="*/ 0 w 5477069"/>
              <a:gd name="connsiteY8" fmla="*/ 9331 h 5253135"/>
              <a:gd name="connsiteX0" fmla="*/ 0 w 5477069"/>
              <a:gd name="connsiteY0" fmla="*/ 9331 h 5486400"/>
              <a:gd name="connsiteX1" fmla="*/ 18662 w 5477069"/>
              <a:gd name="connsiteY1" fmla="*/ 5486400 h 5486400"/>
              <a:gd name="connsiteX2" fmla="*/ 5477069 w 5477069"/>
              <a:gd name="connsiteY2" fmla="*/ 5215812 h 5486400"/>
              <a:gd name="connsiteX3" fmla="*/ 5393094 w 5477069"/>
              <a:gd name="connsiteY3" fmla="*/ 3508310 h 5486400"/>
              <a:gd name="connsiteX4" fmla="*/ 3331029 w 5477069"/>
              <a:gd name="connsiteY4" fmla="*/ 3331028 h 5486400"/>
              <a:gd name="connsiteX5" fmla="*/ 3359020 w 5477069"/>
              <a:gd name="connsiteY5" fmla="*/ 2556588 h 5486400"/>
              <a:gd name="connsiteX6" fmla="*/ 5281127 w 5477069"/>
              <a:gd name="connsiteY6" fmla="*/ 2108718 h 5486400"/>
              <a:gd name="connsiteX7" fmla="*/ 5225143 w 5477069"/>
              <a:gd name="connsiteY7" fmla="*/ 0 h 5486400"/>
              <a:gd name="connsiteX8" fmla="*/ 0 w 5477069"/>
              <a:gd name="connsiteY8" fmla="*/ 9331 h 5486400"/>
              <a:gd name="connsiteX0" fmla="*/ 0 w 5654350"/>
              <a:gd name="connsiteY0" fmla="*/ 9331 h 5486400"/>
              <a:gd name="connsiteX1" fmla="*/ 18662 w 5654350"/>
              <a:gd name="connsiteY1" fmla="*/ 5486400 h 5486400"/>
              <a:gd name="connsiteX2" fmla="*/ 5654350 w 5654350"/>
              <a:gd name="connsiteY2" fmla="*/ 5458408 h 5486400"/>
              <a:gd name="connsiteX3" fmla="*/ 5393094 w 5654350"/>
              <a:gd name="connsiteY3" fmla="*/ 3508310 h 5486400"/>
              <a:gd name="connsiteX4" fmla="*/ 3331029 w 5654350"/>
              <a:gd name="connsiteY4" fmla="*/ 3331028 h 5486400"/>
              <a:gd name="connsiteX5" fmla="*/ 3359020 w 5654350"/>
              <a:gd name="connsiteY5" fmla="*/ 2556588 h 5486400"/>
              <a:gd name="connsiteX6" fmla="*/ 5281127 w 5654350"/>
              <a:gd name="connsiteY6" fmla="*/ 2108718 h 5486400"/>
              <a:gd name="connsiteX7" fmla="*/ 5225143 w 5654350"/>
              <a:gd name="connsiteY7" fmla="*/ 0 h 5486400"/>
              <a:gd name="connsiteX8" fmla="*/ 0 w 5654350"/>
              <a:gd name="connsiteY8" fmla="*/ 9331 h 5486400"/>
              <a:gd name="connsiteX0" fmla="*/ 0 w 5654351"/>
              <a:gd name="connsiteY0" fmla="*/ 9331 h 5486400"/>
              <a:gd name="connsiteX1" fmla="*/ 18662 w 5654351"/>
              <a:gd name="connsiteY1" fmla="*/ 5486400 h 5486400"/>
              <a:gd name="connsiteX2" fmla="*/ 5654350 w 5654351"/>
              <a:gd name="connsiteY2" fmla="*/ 5458408 h 5486400"/>
              <a:gd name="connsiteX3" fmla="*/ 5654351 w 5654351"/>
              <a:gd name="connsiteY3" fmla="*/ 3470988 h 5486400"/>
              <a:gd name="connsiteX4" fmla="*/ 3331029 w 5654351"/>
              <a:gd name="connsiteY4" fmla="*/ 3331028 h 5486400"/>
              <a:gd name="connsiteX5" fmla="*/ 3359020 w 5654351"/>
              <a:gd name="connsiteY5" fmla="*/ 2556588 h 5486400"/>
              <a:gd name="connsiteX6" fmla="*/ 5281127 w 5654351"/>
              <a:gd name="connsiteY6" fmla="*/ 2108718 h 5486400"/>
              <a:gd name="connsiteX7" fmla="*/ 5225143 w 5654351"/>
              <a:gd name="connsiteY7" fmla="*/ 0 h 5486400"/>
              <a:gd name="connsiteX8" fmla="*/ 0 w 5654351"/>
              <a:gd name="connsiteY8" fmla="*/ 9331 h 5486400"/>
              <a:gd name="connsiteX0" fmla="*/ 0 w 5654351"/>
              <a:gd name="connsiteY0" fmla="*/ 9331 h 5486400"/>
              <a:gd name="connsiteX1" fmla="*/ 18662 w 5654351"/>
              <a:gd name="connsiteY1" fmla="*/ 5486400 h 5486400"/>
              <a:gd name="connsiteX2" fmla="*/ 5654350 w 5654351"/>
              <a:gd name="connsiteY2" fmla="*/ 5458408 h 5486400"/>
              <a:gd name="connsiteX3" fmla="*/ 5654351 w 5654351"/>
              <a:gd name="connsiteY3" fmla="*/ 3470988 h 5486400"/>
              <a:gd name="connsiteX4" fmla="*/ 3331029 w 5654351"/>
              <a:gd name="connsiteY4" fmla="*/ 3331028 h 5486400"/>
              <a:gd name="connsiteX5" fmla="*/ 3359020 w 5654351"/>
              <a:gd name="connsiteY5" fmla="*/ 2556588 h 5486400"/>
              <a:gd name="connsiteX6" fmla="*/ 5561045 w 5654351"/>
              <a:gd name="connsiteY6" fmla="*/ 2313991 h 5486400"/>
              <a:gd name="connsiteX7" fmla="*/ 5225143 w 5654351"/>
              <a:gd name="connsiteY7" fmla="*/ 0 h 5486400"/>
              <a:gd name="connsiteX8" fmla="*/ 0 w 5654351"/>
              <a:gd name="connsiteY8" fmla="*/ 9331 h 5486400"/>
              <a:gd name="connsiteX0" fmla="*/ 0 w 5766318"/>
              <a:gd name="connsiteY0" fmla="*/ 0 h 5477069"/>
              <a:gd name="connsiteX1" fmla="*/ 18662 w 5766318"/>
              <a:gd name="connsiteY1" fmla="*/ 5477069 h 5477069"/>
              <a:gd name="connsiteX2" fmla="*/ 5654350 w 5766318"/>
              <a:gd name="connsiteY2" fmla="*/ 5449077 h 5477069"/>
              <a:gd name="connsiteX3" fmla="*/ 5654351 w 5766318"/>
              <a:gd name="connsiteY3" fmla="*/ 3461657 h 5477069"/>
              <a:gd name="connsiteX4" fmla="*/ 3331029 w 5766318"/>
              <a:gd name="connsiteY4" fmla="*/ 3321697 h 5477069"/>
              <a:gd name="connsiteX5" fmla="*/ 3359020 w 5766318"/>
              <a:gd name="connsiteY5" fmla="*/ 2547257 h 5477069"/>
              <a:gd name="connsiteX6" fmla="*/ 5561045 w 5766318"/>
              <a:gd name="connsiteY6" fmla="*/ 2304660 h 5477069"/>
              <a:gd name="connsiteX7" fmla="*/ 5766318 w 5766318"/>
              <a:gd name="connsiteY7" fmla="*/ 18660 h 5477069"/>
              <a:gd name="connsiteX8" fmla="*/ 0 w 5766318"/>
              <a:gd name="connsiteY8" fmla="*/ 0 h 5477069"/>
              <a:gd name="connsiteX0" fmla="*/ 0 w 5766318"/>
              <a:gd name="connsiteY0" fmla="*/ 0 h 5477069"/>
              <a:gd name="connsiteX1" fmla="*/ 18662 w 5766318"/>
              <a:gd name="connsiteY1" fmla="*/ 5477069 h 5477069"/>
              <a:gd name="connsiteX2" fmla="*/ 5654350 w 5766318"/>
              <a:gd name="connsiteY2" fmla="*/ 5449077 h 5477069"/>
              <a:gd name="connsiteX3" fmla="*/ 5654351 w 5766318"/>
              <a:gd name="connsiteY3" fmla="*/ 3461657 h 5477069"/>
              <a:gd name="connsiteX4" fmla="*/ 3331029 w 5766318"/>
              <a:gd name="connsiteY4" fmla="*/ 3321697 h 5477069"/>
              <a:gd name="connsiteX5" fmla="*/ 3359020 w 5766318"/>
              <a:gd name="connsiteY5" fmla="*/ 2547257 h 5477069"/>
              <a:gd name="connsiteX6" fmla="*/ 5673012 w 5766318"/>
              <a:gd name="connsiteY6" fmla="*/ 2258007 h 5477069"/>
              <a:gd name="connsiteX7" fmla="*/ 5766318 w 5766318"/>
              <a:gd name="connsiteY7" fmla="*/ 18660 h 5477069"/>
              <a:gd name="connsiteX8" fmla="*/ 0 w 5766318"/>
              <a:gd name="connsiteY8" fmla="*/ 0 h 5477069"/>
              <a:gd name="connsiteX0" fmla="*/ 0 w 5673012"/>
              <a:gd name="connsiteY0" fmla="*/ 0 h 5477069"/>
              <a:gd name="connsiteX1" fmla="*/ 18662 w 5673012"/>
              <a:gd name="connsiteY1" fmla="*/ 5477069 h 5477069"/>
              <a:gd name="connsiteX2" fmla="*/ 5654350 w 5673012"/>
              <a:gd name="connsiteY2" fmla="*/ 5449077 h 5477069"/>
              <a:gd name="connsiteX3" fmla="*/ 5654351 w 5673012"/>
              <a:gd name="connsiteY3" fmla="*/ 3461657 h 5477069"/>
              <a:gd name="connsiteX4" fmla="*/ 3331029 w 5673012"/>
              <a:gd name="connsiteY4" fmla="*/ 3321697 h 5477069"/>
              <a:gd name="connsiteX5" fmla="*/ 3359020 w 5673012"/>
              <a:gd name="connsiteY5" fmla="*/ 2547257 h 5477069"/>
              <a:gd name="connsiteX6" fmla="*/ 5673012 w 5673012"/>
              <a:gd name="connsiteY6" fmla="*/ 2258007 h 5477069"/>
              <a:gd name="connsiteX7" fmla="*/ 5635690 w 5673012"/>
              <a:gd name="connsiteY7" fmla="*/ 9330 h 5477069"/>
              <a:gd name="connsiteX8" fmla="*/ 0 w 5673012"/>
              <a:gd name="connsiteY8" fmla="*/ 0 h 5477069"/>
              <a:gd name="connsiteX0" fmla="*/ 0 w 5673013"/>
              <a:gd name="connsiteY0" fmla="*/ 0 h 5477069"/>
              <a:gd name="connsiteX1" fmla="*/ 18662 w 5673013"/>
              <a:gd name="connsiteY1" fmla="*/ 5477069 h 5477069"/>
              <a:gd name="connsiteX2" fmla="*/ 5654350 w 5673013"/>
              <a:gd name="connsiteY2" fmla="*/ 5449077 h 5477069"/>
              <a:gd name="connsiteX3" fmla="*/ 5654351 w 5673013"/>
              <a:gd name="connsiteY3" fmla="*/ 3461657 h 5477069"/>
              <a:gd name="connsiteX4" fmla="*/ 3331029 w 5673013"/>
              <a:gd name="connsiteY4" fmla="*/ 3321697 h 5477069"/>
              <a:gd name="connsiteX5" fmla="*/ 3359020 w 5673013"/>
              <a:gd name="connsiteY5" fmla="*/ 2547257 h 5477069"/>
              <a:gd name="connsiteX6" fmla="*/ 5673012 w 5673013"/>
              <a:gd name="connsiteY6" fmla="*/ 2258007 h 5477069"/>
              <a:gd name="connsiteX7" fmla="*/ 5673013 w 5673013"/>
              <a:gd name="connsiteY7" fmla="*/ 9330 h 5477069"/>
              <a:gd name="connsiteX8" fmla="*/ 0 w 5673013"/>
              <a:gd name="connsiteY8" fmla="*/ 0 h 5477069"/>
              <a:gd name="connsiteX0" fmla="*/ 0 w 5673012"/>
              <a:gd name="connsiteY0" fmla="*/ 1 h 5477070"/>
              <a:gd name="connsiteX1" fmla="*/ 18662 w 5673012"/>
              <a:gd name="connsiteY1" fmla="*/ 5477070 h 5477070"/>
              <a:gd name="connsiteX2" fmla="*/ 5654350 w 5673012"/>
              <a:gd name="connsiteY2" fmla="*/ 5449078 h 5477070"/>
              <a:gd name="connsiteX3" fmla="*/ 5654351 w 5673012"/>
              <a:gd name="connsiteY3" fmla="*/ 3461658 h 5477070"/>
              <a:gd name="connsiteX4" fmla="*/ 3331029 w 5673012"/>
              <a:gd name="connsiteY4" fmla="*/ 3321698 h 5477070"/>
              <a:gd name="connsiteX5" fmla="*/ 3359020 w 5673012"/>
              <a:gd name="connsiteY5" fmla="*/ 2547258 h 5477070"/>
              <a:gd name="connsiteX6" fmla="*/ 5673012 w 5673012"/>
              <a:gd name="connsiteY6" fmla="*/ 2258008 h 5477070"/>
              <a:gd name="connsiteX7" fmla="*/ 4795936 w 5673012"/>
              <a:gd name="connsiteY7" fmla="*/ 0 h 5477070"/>
              <a:gd name="connsiteX8" fmla="*/ 0 w 5673012"/>
              <a:gd name="connsiteY8" fmla="*/ 1 h 5477070"/>
              <a:gd name="connsiteX0" fmla="*/ 0 w 5654351"/>
              <a:gd name="connsiteY0" fmla="*/ 1 h 5477070"/>
              <a:gd name="connsiteX1" fmla="*/ 18662 w 5654351"/>
              <a:gd name="connsiteY1" fmla="*/ 5477070 h 5477070"/>
              <a:gd name="connsiteX2" fmla="*/ 5654350 w 5654351"/>
              <a:gd name="connsiteY2" fmla="*/ 5449078 h 5477070"/>
              <a:gd name="connsiteX3" fmla="*/ 5654351 w 5654351"/>
              <a:gd name="connsiteY3" fmla="*/ 3461658 h 5477070"/>
              <a:gd name="connsiteX4" fmla="*/ 3331029 w 5654351"/>
              <a:gd name="connsiteY4" fmla="*/ 3321698 h 5477070"/>
              <a:gd name="connsiteX5" fmla="*/ 3359020 w 5654351"/>
              <a:gd name="connsiteY5" fmla="*/ 2547258 h 5477070"/>
              <a:gd name="connsiteX6" fmla="*/ 4805265 w 5654351"/>
              <a:gd name="connsiteY6" fmla="*/ 2369976 h 5477070"/>
              <a:gd name="connsiteX7" fmla="*/ 4795936 w 5654351"/>
              <a:gd name="connsiteY7" fmla="*/ 0 h 5477070"/>
              <a:gd name="connsiteX8" fmla="*/ 0 w 5654351"/>
              <a:gd name="connsiteY8" fmla="*/ 1 h 547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351" h="5477070">
                <a:moveTo>
                  <a:pt x="0" y="1"/>
                </a:moveTo>
                <a:cubicBezTo>
                  <a:pt x="6220" y="1735495"/>
                  <a:pt x="12442" y="3741576"/>
                  <a:pt x="18662" y="5477070"/>
                </a:cubicBezTo>
                <a:lnTo>
                  <a:pt x="5654350" y="5449078"/>
                </a:lnTo>
                <a:cubicBezTo>
                  <a:pt x="5654350" y="4786605"/>
                  <a:pt x="5654351" y="4124131"/>
                  <a:pt x="5654351" y="3461658"/>
                </a:cubicBezTo>
                <a:lnTo>
                  <a:pt x="3331029" y="3321698"/>
                </a:lnTo>
                <a:lnTo>
                  <a:pt x="3359020" y="2547258"/>
                </a:lnTo>
                <a:lnTo>
                  <a:pt x="4805265" y="2369976"/>
                </a:lnTo>
                <a:cubicBezTo>
                  <a:pt x="4805265" y="1620417"/>
                  <a:pt x="4795936" y="749559"/>
                  <a:pt x="4795936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4D416D3-7055-4589-AA4F-DEDEAE70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250" y="3429000"/>
            <a:ext cx="3136411" cy="2089874"/>
          </a:xfrm>
          <a:prstGeom prst="rect">
            <a:avLst/>
          </a:prstGeom>
        </p:spPr>
      </p:pic>
      <p:sp>
        <p:nvSpPr>
          <p:cNvPr id="50" name="Rechthoek 49">
            <a:extLst>
              <a:ext uri="{FF2B5EF4-FFF2-40B4-BE49-F238E27FC236}">
                <a16:creationId xmlns:a16="http://schemas.microsoft.com/office/drawing/2014/main" id="{CF118A82-6D12-4652-8A17-766C962E14F5}"/>
              </a:ext>
            </a:extLst>
          </p:cNvPr>
          <p:cNvSpPr/>
          <p:nvPr/>
        </p:nvSpPr>
        <p:spPr>
          <a:xfrm>
            <a:off x="8387907" y="1399591"/>
            <a:ext cx="3736811" cy="544907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39" name="Rechthoek 1038">
            <a:extLst>
              <a:ext uri="{FF2B5EF4-FFF2-40B4-BE49-F238E27FC236}">
                <a16:creationId xmlns:a16="http://schemas.microsoft.com/office/drawing/2014/main" id="{AAABA154-19DD-4762-ACC5-1B43AB6C28EE}"/>
              </a:ext>
            </a:extLst>
          </p:cNvPr>
          <p:cNvSpPr/>
          <p:nvPr/>
        </p:nvSpPr>
        <p:spPr>
          <a:xfrm>
            <a:off x="6473807" y="1399591"/>
            <a:ext cx="1902601" cy="5449076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54850-3BB9-43DF-B474-A70369B1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Geïntegreerd model woning en installatie</a:t>
            </a:r>
            <a:endParaRPr lang="nl-NL" dirty="0"/>
          </a:p>
        </p:txBody>
      </p:sp>
      <p:pic>
        <p:nvPicPr>
          <p:cNvPr id="1026" name="Picture 2" descr="Buffervat van 200 liter voor de opslag van warm water - De Groene Hoed  Duurzaam">
            <a:extLst>
              <a:ext uri="{FF2B5EF4-FFF2-40B4-BE49-F238E27FC236}">
                <a16:creationId xmlns:a16="http://schemas.microsoft.com/office/drawing/2014/main" id="{9B5F961C-F58D-49F1-81BE-DA9AC559E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36" y="2592239"/>
            <a:ext cx="4769784" cy="42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F6BE2CC8-08F0-4DDE-A8CF-7772F03176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2040" y="3575521"/>
            <a:ext cx="2430712" cy="571308"/>
          </a:xfrm>
          <a:prstGeom prst="bentConnector3">
            <a:avLst>
              <a:gd name="adj1" fmla="val 396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A2ECBBC8-907D-4F99-B2AF-FD0FC5B5AB01}"/>
              </a:ext>
            </a:extLst>
          </p:cNvPr>
          <p:cNvCxnSpPr>
            <a:cxnSpLocks/>
          </p:cNvCxnSpPr>
          <p:nvPr/>
        </p:nvCxnSpPr>
        <p:spPr>
          <a:xfrm>
            <a:off x="4457374" y="4726050"/>
            <a:ext cx="2365378" cy="1166510"/>
          </a:xfrm>
          <a:prstGeom prst="bentConnector3">
            <a:avLst>
              <a:gd name="adj1" fmla="val 582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ingslijn: gebogen 35">
            <a:extLst>
              <a:ext uri="{FF2B5EF4-FFF2-40B4-BE49-F238E27FC236}">
                <a16:creationId xmlns:a16="http://schemas.microsoft.com/office/drawing/2014/main" id="{371CEDD3-D04C-410C-9AE2-D29A1C562F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7228" y="2725154"/>
            <a:ext cx="1497360" cy="88449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ingslijn: gebogen 41">
            <a:extLst>
              <a:ext uri="{FF2B5EF4-FFF2-40B4-BE49-F238E27FC236}">
                <a16:creationId xmlns:a16="http://schemas.microsoft.com/office/drawing/2014/main" id="{69E88E50-DED3-49C5-B802-DC2BCD08ACC8}"/>
              </a:ext>
            </a:extLst>
          </p:cNvPr>
          <p:cNvCxnSpPr>
            <a:cxnSpLocks/>
          </p:cNvCxnSpPr>
          <p:nvPr/>
        </p:nvCxnSpPr>
        <p:spPr>
          <a:xfrm flipV="1">
            <a:off x="7967989" y="5192820"/>
            <a:ext cx="3760591" cy="816301"/>
          </a:xfrm>
          <a:prstGeom prst="bentConnector3">
            <a:avLst>
              <a:gd name="adj1" fmla="val 10458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Vrije vorm: vorm 1037">
            <a:extLst>
              <a:ext uri="{FF2B5EF4-FFF2-40B4-BE49-F238E27FC236}">
                <a16:creationId xmlns:a16="http://schemas.microsoft.com/office/drawing/2014/main" id="{CF7F54DE-195A-4A05-A675-497B87DA0E8A}"/>
              </a:ext>
            </a:extLst>
          </p:cNvPr>
          <p:cNvSpPr/>
          <p:nvPr/>
        </p:nvSpPr>
        <p:spPr>
          <a:xfrm>
            <a:off x="3349690" y="1399592"/>
            <a:ext cx="3153747" cy="5486400"/>
          </a:xfrm>
          <a:custGeom>
            <a:avLst/>
            <a:gdLst>
              <a:gd name="connsiteX0" fmla="*/ 2323322 w 3153747"/>
              <a:gd name="connsiteY0" fmla="*/ 18661 h 5486400"/>
              <a:gd name="connsiteX1" fmla="*/ 2332653 w 3153747"/>
              <a:gd name="connsiteY1" fmla="*/ 2267339 h 5486400"/>
              <a:gd name="connsiteX2" fmla="*/ 9330 w 3153747"/>
              <a:gd name="connsiteY2" fmla="*/ 2547257 h 5486400"/>
              <a:gd name="connsiteX3" fmla="*/ 0 w 3153747"/>
              <a:gd name="connsiteY3" fmla="*/ 3331028 h 5486400"/>
              <a:gd name="connsiteX4" fmla="*/ 2304661 w 3153747"/>
              <a:gd name="connsiteY4" fmla="*/ 3470988 h 5486400"/>
              <a:gd name="connsiteX5" fmla="*/ 2295330 w 3153747"/>
              <a:gd name="connsiteY5" fmla="*/ 5486400 h 5486400"/>
              <a:gd name="connsiteX6" fmla="*/ 3153747 w 3153747"/>
              <a:gd name="connsiteY6" fmla="*/ 5477069 h 5486400"/>
              <a:gd name="connsiteX7" fmla="*/ 3135086 w 3153747"/>
              <a:gd name="connsiteY7" fmla="*/ 0 h 5486400"/>
              <a:gd name="connsiteX8" fmla="*/ 2323322 w 3153747"/>
              <a:gd name="connsiteY8" fmla="*/ 18661 h 5486400"/>
              <a:gd name="connsiteX0" fmla="*/ 2323322 w 3153747"/>
              <a:gd name="connsiteY0" fmla="*/ 18661 h 5486400"/>
              <a:gd name="connsiteX1" fmla="*/ 1464906 w 3153747"/>
              <a:gd name="connsiteY1" fmla="*/ 2360646 h 5486400"/>
              <a:gd name="connsiteX2" fmla="*/ 9330 w 3153747"/>
              <a:gd name="connsiteY2" fmla="*/ 2547257 h 5486400"/>
              <a:gd name="connsiteX3" fmla="*/ 0 w 3153747"/>
              <a:gd name="connsiteY3" fmla="*/ 3331028 h 5486400"/>
              <a:gd name="connsiteX4" fmla="*/ 2304661 w 3153747"/>
              <a:gd name="connsiteY4" fmla="*/ 3470988 h 5486400"/>
              <a:gd name="connsiteX5" fmla="*/ 2295330 w 3153747"/>
              <a:gd name="connsiteY5" fmla="*/ 5486400 h 5486400"/>
              <a:gd name="connsiteX6" fmla="*/ 3153747 w 3153747"/>
              <a:gd name="connsiteY6" fmla="*/ 5477069 h 5486400"/>
              <a:gd name="connsiteX7" fmla="*/ 3135086 w 3153747"/>
              <a:gd name="connsiteY7" fmla="*/ 0 h 5486400"/>
              <a:gd name="connsiteX8" fmla="*/ 2323322 w 3153747"/>
              <a:gd name="connsiteY8" fmla="*/ 18661 h 5486400"/>
              <a:gd name="connsiteX0" fmla="*/ 1455575 w 3153747"/>
              <a:gd name="connsiteY0" fmla="*/ 0 h 5486400"/>
              <a:gd name="connsiteX1" fmla="*/ 1464906 w 3153747"/>
              <a:gd name="connsiteY1" fmla="*/ 2360646 h 5486400"/>
              <a:gd name="connsiteX2" fmla="*/ 9330 w 3153747"/>
              <a:gd name="connsiteY2" fmla="*/ 2547257 h 5486400"/>
              <a:gd name="connsiteX3" fmla="*/ 0 w 3153747"/>
              <a:gd name="connsiteY3" fmla="*/ 3331028 h 5486400"/>
              <a:gd name="connsiteX4" fmla="*/ 2304661 w 3153747"/>
              <a:gd name="connsiteY4" fmla="*/ 3470988 h 5486400"/>
              <a:gd name="connsiteX5" fmla="*/ 2295330 w 3153747"/>
              <a:gd name="connsiteY5" fmla="*/ 5486400 h 5486400"/>
              <a:gd name="connsiteX6" fmla="*/ 3153747 w 3153747"/>
              <a:gd name="connsiteY6" fmla="*/ 5477069 h 5486400"/>
              <a:gd name="connsiteX7" fmla="*/ 3135086 w 3153747"/>
              <a:gd name="connsiteY7" fmla="*/ 0 h 5486400"/>
              <a:gd name="connsiteX8" fmla="*/ 1455575 w 3153747"/>
              <a:gd name="connsiteY8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747" h="5486400">
                <a:moveTo>
                  <a:pt x="1455575" y="0"/>
                </a:moveTo>
                <a:cubicBezTo>
                  <a:pt x="1458685" y="749559"/>
                  <a:pt x="1461796" y="1611087"/>
                  <a:pt x="1464906" y="2360646"/>
                </a:cubicBezTo>
                <a:lnTo>
                  <a:pt x="9330" y="2547257"/>
                </a:lnTo>
                <a:lnTo>
                  <a:pt x="0" y="3331028"/>
                </a:lnTo>
                <a:lnTo>
                  <a:pt x="2304661" y="3470988"/>
                </a:lnTo>
                <a:cubicBezTo>
                  <a:pt x="2301551" y="4142792"/>
                  <a:pt x="2298440" y="4814596"/>
                  <a:pt x="2295330" y="5486400"/>
                </a:cubicBezTo>
                <a:lnTo>
                  <a:pt x="3153747" y="5477069"/>
                </a:lnTo>
                <a:cubicBezTo>
                  <a:pt x="3147527" y="3651379"/>
                  <a:pt x="3141306" y="1825690"/>
                  <a:pt x="3135086" y="0"/>
                </a:cubicBezTo>
                <a:lnTo>
                  <a:pt x="1455575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0" name="Tekstvak 1039">
            <a:extLst>
              <a:ext uri="{FF2B5EF4-FFF2-40B4-BE49-F238E27FC236}">
                <a16:creationId xmlns:a16="http://schemas.microsoft.com/office/drawing/2014/main" id="{F4DC4ED5-22F7-4EA9-9B0A-13611198CDA0}"/>
              </a:ext>
            </a:extLst>
          </p:cNvPr>
          <p:cNvSpPr txBox="1"/>
          <p:nvPr/>
        </p:nvSpPr>
        <p:spPr>
          <a:xfrm>
            <a:off x="97917" y="1408924"/>
            <a:ext cx="144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1. Woning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F6AD3F60-BD07-40DD-9B6B-FA226FBF215A}"/>
              </a:ext>
            </a:extLst>
          </p:cNvPr>
          <p:cNvSpPr txBox="1"/>
          <p:nvPr/>
        </p:nvSpPr>
        <p:spPr>
          <a:xfrm>
            <a:off x="4922781" y="1439269"/>
            <a:ext cx="158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2. </a:t>
            </a:r>
            <a:r>
              <a:rPr lang="nl-NL" sz="2400" dirty="0" err="1">
                <a:solidFill>
                  <a:srgbClr val="FF0000"/>
                </a:solidFill>
              </a:rPr>
              <a:t>Warmte-afgifte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EC87E28-1042-4265-B60C-266778CED51E}"/>
              </a:ext>
            </a:extLst>
          </p:cNvPr>
          <p:cNvSpPr txBox="1"/>
          <p:nvPr/>
        </p:nvSpPr>
        <p:spPr>
          <a:xfrm>
            <a:off x="6701646" y="1535619"/>
            <a:ext cx="1580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3. </a:t>
            </a:r>
            <a:r>
              <a:rPr lang="nl-NL" sz="2400" dirty="0" err="1">
                <a:solidFill>
                  <a:srgbClr val="FF0000"/>
                </a:solidFill>
              </a:rPr>
              <a:t>Warmte-buffer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EA2995C5-CFC6-4902-BB5D-02008230020D}"/>
              </a:ext>
            </a:extLst>
          </p:cNvPr>
          <p:cNvSpPr txBox="1"/>
          <p:nvPr/>
        </p:nvSpPr>
        <p:spPr>
          <a:xfrm>
            <a:off x="8572014" y="1625214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4. Warmtepomp</a:t>
            </a:r>
          </a:p>
        </p:txBody>
      </p:sp>
      <p:cxnSp>
        <p:nvCxnSpPr>
          <p:cNvPr id="69" name="Verbindingslijn: gebogen 68">
            <a:extLst>
              <a:ext uri="{FF2B5EF4-FFF2-40B4-BE49-F238E27FC236}">
                <a16:creationId xmlns:a16="http://schemas.microsoft.com/office/drawing/2014/main" id="{22BB1B8A-EEA6-4A57-84E7-7DE57A1D2EAC}"/>
              </a:ext>
            </a:extLst>
          </p:cNvPr>
          <p:cNvCxnSpPr>
            <a:cxnSpLocks/>
          </p:cNvCxnSpPr>
          <p:nvPr/>
        </p:nvCxnSpPr>
        <p:spPr>
          <a:xfrm rot="10800000">
            <a:off x="9394410" y="2727222"/>
            <a:ext cx="2334171" cy="882431"/>
          </a:xfrm>
          <a:prstGeom prst="bentConnector3">
            <a:avLst>
              <a:gd name="adj1" fmla="val -5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100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4-Delen woningmodel</vt:lpstr>
      <vt:lpstr>Geïntegreerd model woning en installatie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4-Delen woningmodel</dc:title>
  <dc:creator>Rob ter Steeg</dc:creator>
  <cp:lastModifiedBy>Rob ter Steeg</cp:lastModifiedBy>
  <cp:revision>1</cp:revision>
  <dcterms:created xsi:type="dcterms:W3CDTF">2022-09-28T12:31:28Z</dcterms:created>
  <dcterms:modified xsi:type="dcterms:W3CDTF">2022-09-28T14:00:47Z</dcterms:modified>
</cp:coreProperties>
</file>