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0" r:id="rId6"/>
    <p:sldId id="275" r:id="rId7"/>
    <p:sldId id="262" r:id="rId8"/>
    <p:sldId id="263" r:id="rId9"/>
    <p:sldId id="258" r:id="rId10"/>
    <p:sldId id="265" r:id="rId11"/>
    <p:sldId id="266" r:id="rId12"/>
    <p:sldId id="269" r:id="rId13"/>
    <p:sldId id="267" r:id="rId14"/>
    <p:sldId id="268" r:id="rId15"/>
    <p:sldId id="25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825F-0113-485C-ABFE-45076F466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F4137E-7B33-4345-BF4F-27513D80F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FDABE-06B3-4D56-9A34-983C3B08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B31D-74A1-45C4-90AE-22509BD822F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89329-7871-4630-B86B-022748C3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E3410-746B-43A2-B4BC-DACF3903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7B3E-4DA8-45A4-AFBE-016F1536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7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B43AB-AFB0-4200-8CF3-ED666981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7AC3EA-10B8-43CA-822C-747536D3C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9FAC4-CD35-4DC8-A420-72F816EA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B31D-74A1-45C4-90AE-22509BD822F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E4896-F2BA-40B1-A50A-5501DCDA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3CAE1-7EF7-47B5-BFA4-EA61E34C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7B3E-4DA8-45A4-AFBE-016F1536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7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62E522-4807-46C1-B577-6462ECD22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29E44-48A3-49C7-A4F5-FE51AE1E7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0191D-4B29-46D1-927A-140647F7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B31D-74A1-45C4-90AE-22509BD822F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6800A-FE3C-4DD8-B83A-42C07396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4B396-A5A5-4646-8670-1D6338BF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7B3E-4DA8-45A4-AFBE-016F1536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33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1DC8E-7C2D-4035-921F-99EF46C8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4353E-39E3-453D-AA16-05A97668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2CCEB-E78C-4462-A45E-B095903C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B31D-74A1-45C4-90AE-22509BD822F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22BD3-BDAA-4935-9F88-D8954957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DE107-F8E1-4C2D-BDAB-CF2F99BB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7B3E-4DA8-45A4-AFBE-016F1536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78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C191F-B9F7-41A5-A180-78D3B4FE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EE88E1-F3BB-466A-ACBB-11D9B9E5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CE8FC-1D54-40FE-8D01-F68EA4AC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B31D-74A1-45C4-90AE-22509BD822F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41704-EE37-47FC-A628-77181A21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42668-4D3F-4855-B366-A8724147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7B3E-4DA8-45A4-AFBE-016F1536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6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4E86A-E500-4F42-92D4-4FCD4590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9613F-C45F-41D7-8457-CEAC4C754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4CCC4-42D6-47C7-91BA-FB16FBBC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B8FAB4-9F26-4919-809C-08C25504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B31D-74A1-45C4-90AE-22509BD822F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5D417-C1CF-4BD4-B736-6A338CCB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2302B-CFE1-4C30-8578-B9126363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7B3E-4DA8-45A4-AFBE-016F1536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3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02EA1-5456-46E8-80DF-1BB4C3B89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16A62-BB44-4894-906F-FD5CC7F3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40FBF4-C846-45D4-91AF-35373ED87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973E6-27B8-4EDB-9565-B6D86911D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181923-9176-49C6-8571-4ACC01351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78E2A7-7385-48BF-AB97-604F99CA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B31D-74A1-45C4-90AE-22509BD822F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5437E9-D9AD-4A04-8D13-031A1E77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5CDF46-1A70-47DF-9845-F0ED9E3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7B3E-4DA8-45A4-AFBE-016F1536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7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F8EF5-D366-4253-9860-59DE3706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8E89EB-C5B5-4400-99D4-A2FEA3E2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B31D-74A1-45C4-90AE-22509BD822F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533473-506D-4574-A4CE-AC67F810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E78486-5A43-49CB-961A-019390E2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7B3E-4DA8-45A4-AFBE-016F1536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8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45432-326C-4C57-AEFE-08C406C0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B31D-74A1-45C4-90AE-22509BD822F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79C654-B707-44A4-88E4-C077AF82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AF0664-8408-4616-A081-3CB45EFB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7B3E-4DA8-45A4-AFBE-016F1536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9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907F5-8E80-4CE0-8A11-7D772E46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9E17D-BF2E-46EE-B62B-6B37E5A2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FFB041-DB52-4260-9FC6-65D402D7F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5AE84-DED8-48B2-85FE-8D355E24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B31D-74A1-45C4-90AE-22509BD822F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F952B4-3D7B-40FF-862A-A54723EA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32365C-B7FC-4D9D-9212-F4ED9BBE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7B3E-4DA8-45A4-AFBE-016F1536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23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D929E-196A-44D0-8BC2-B83B7708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09514E-11AF-4FDB-A898-6BDA76410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2AA73D-694F-475E-93FC-A56796FE8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BC1F7-9F06-44DC-9E72-348350BA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B31D-74A1-45C4-90AE-22509BD822F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D1664-AFD6-42F8-9E73-F5AFBCE0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1982E-E8D6-43F9-81FC-6CA8FE84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7B3E-4DA8-45A4-AFBE-016F1536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1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F3655F-B97F-40FE-827B-86DED86C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A2441-62F7-4D32-99DC-7364EEB3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19BA7-8149-4FF9-BBD0-CC720AF59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B31D-74A1-45C4-90AE-22509BD822F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1B4C4-1032-4185-BA0B-F4BC3492B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20BF8-D261-454F-A304-1EC65B77B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7B3E-4DA8-45A4-AFBE-016F1536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31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3B7859-B25B-43D6-A15A-3CF2AA048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920" y="604149"/>
            <a:ext cx="2923309" cy="679017"/>
          </a:xfrm>
        </p:spPr>
        <p:txBody>
          <a:bodyPr/>
          <a:lstStyle/>
          <a:p>
            <a:r>
              <a:rPr lang="en-US" altLang="ko-KR" dirty="0"/>
              <a:t>ER </a:t>
            </a:r>
            <a:r>
              <a:rPr lang="ko-KR" altLang="en-US" dirty="0"/>
              <a:t>다이어그램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5C12F5-AFFB-4240-AAE9-06D63DC3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464" y="2355799"/>
            <a:ext cx="3478768" cy="28708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443430-7552-4ABD-8AC8-89DC87200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10" y="2241499"/>
            <a:ext cx="4052979" cy="298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9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D05A5-F677-4DC1-9E09-1AD3ED80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943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Select   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a.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plant_mng_id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_mng_nm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_mng_loc</a:t>
            </a:r>
            <a:endParaRPr lang="en-US" altLang="ko-KR" sz="1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_mng_tem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</a:t>
            </a:r>
            <a:r>
              <a:rPr lang="en-US" altLang="ko-KR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hum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_mng_ill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</a:t>
            </a:r>
            <a:r>
              <a:rPr lang="en-US" altLang="ko-KR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wat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_mng_cn</a:t>
            </a:r>
            <a:endParaRPr lang="en-US" altLang="ko-KR" sz="1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_img_id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del_yn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rgtr_id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updusr_id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mdfcn_dt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date_format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reg_dt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'%Y-%m-%d') as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reg_dt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date_format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mdfcn_dt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‘%Y-%m-%d’) as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mdfcn_dt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from 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tb_plant_mng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a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order by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a.reg_dt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u="sng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desc</a:t>
            </a: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939435-875B-43BA-AC6D-B2A723FF6F88}"/>
              </a:ext>
            </a:extLst>
          </p:cNvPr>
          <p:cNvSpPr/>
          <p:nvPr/>
        </p:nvSpPr>
        <p:spPr>
          <a:xfrm>
            <a:off x="838199" y="681037"/>
            <a:ext cx="2601191" cy="5368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SQL – </a:t>
            </a:r>
            <a:r>
              <a:rPr lang="ko-KR" altLang="en-US" sz="1400" b="1" dirty="0">
                <a:solidFill>
                  <a:schemeClr val="bg1"/>
                </a:solidFill>
              </a:rPr>
              <a:t>식물 등록 목록 조회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115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D05A5-F677-4DC1-9E09-1AD3ED80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943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select   </a:t>
            </a: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plant_mng_id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plant_mng_nm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loc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_mng_tem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hum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_mng_ill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_mng_wat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cn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_img_id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del_yn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rgtr_id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date_format</a:t>
            </a:r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reg_dt</a:t>
            </a:r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'%Y-%m-%d') as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reg_dt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from</a:t>
            </a: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tb_plant_mng</a:t>
            </a:r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Where</a:t>
            </a: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1=1</a:t>
            </a: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and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plant_mng_id</a:t>
            </a:r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#{searchPlantMngId}</a:t>
            </a: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939435-875B-43BA-AC6D-B2A723FF6F88}"/>
              </a:ext>
            </a:extLst>
          </p:cNvPr>
          <p:cNvSpPr/>
          <p:nvPr/>
        </p:nvSpPr>
        <p:spPr>
          <a:xfrm>
            <a:off x="838199" y="681037"/>
            <a:ext cx="2601191" cy="5368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SQL – </a:t>
            </a:r>
            <a:r>
              <a:rPr lang="ko-KR" altLang="en-US" sz="1400" b="1" dirty="0">
                <a:solidFill>
                  <a:schemeClr val="bg1"/>
                </a:solidFill>
              </a:rPr>
              <a:t>식물 등록 상세 조회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7136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D05A5-F677-4DC1-9E09-1AD3ED80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943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Insert</a:t>
            </a:r>
            <a:r>
              <a:rPr lang="ko-KR" altLang="en-US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into</a:t>
            </a:r>
          </a:p>
          <a:p>
            <a:pPr marL="0" indent="0" algn="l">
              <a:buNone/>
            </a:pP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tb_plant_mng</a:t>
            </a:r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(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plant_mng_id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plant_mng_nm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loc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_mng_tem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hum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_mng_ill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_mng_wat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cn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_img_id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del_yn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rgtr_id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reg_dt</a:t>
            </a:r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)</a:t>
            </a: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Values</a:t>
            </a: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</a:p>
          <a:p>
            <a:pPr algn="l"/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#{</a:t>
            </a:r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plant_mng_id</a:t>
            </a: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</a:p>
          <a:p>
            <a:pPr algn="l"/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,#{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plant_mng_nm</a:t>
            </a: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</a:p>
          <a:p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,#{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loc</a:t>
            </a: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,#{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_mng_tem</a:t>
            </a: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,#{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hum</a:t>
            </a: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,#{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_mng_ill</a:t>
            </a: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,#{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_mng_wat</a:t>
            </a: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,#{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cn</a:t>
            </a: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,#{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_img_id</a:t>
            </a: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</a:p>
          <a:p>
            <a:r>
              <a:rPr lang="en-US" altLang="ko-KR" sz="4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, #{delYn}</a:t>
            </a:r>
          </a:p>
          <a:p>
            <a:r>
              <a:rPr lang="en-US" altLang="ko-KR" sz="4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#{regId}</a:t>
            </a:r>
          </a:p>
          <a:p>
            <a:r>
              <a:rPr lang="en-US" altLang="ko-KR" sz="4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now()</a:t>
            </a:r>
            <a:endParaRPr lang="en-US" altLang="ko-KR" sz="4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939435-875B-43BA-AC6D-B2A723FF6F88}"/>
              </a:ext>
            </a:extLst>
          </p:cNvPr>
          <p:cNvSpPr/>
          <p:nvPr/>
        </p:nvSpPr>
        <p:spPr>
          <a:xfrm>
            <a:off x="838199" y="681037"/>
            <a:ext cx="2601191" cy="5368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SQL – </a:t>
            </a:r>
            <a:r>
              <a:rPr lang="ko-KR" altLang="en-US" sz="1400" b="1" dirty="0">
                <a:solidFill>
                  <a:schemeClr val="bg1"/>
                </a:solidFill>
              </a:rPr>
              <a:t>식물 등록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475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D05A5-F677-4DC1-9E09-1AD3ED80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943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update   </a:t>
            </a:r>
          </a:p>
          <a:p>
            <a:pPr algn="l"/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tb_plant_mng</a:t>
            </a:r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  <a:p>
            <a:pPr algn="l"/>
            <a:r>
              <a:rPr lang="en-US" altLang="ko-KR" sz="3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set</a:t>
            </a:r>
            <a:endParaRPr lang="en-US" altLang="ko-KR" sz="3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3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en-US" altLang="ko-KR" sz="3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3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_mng_nm</a:t>
            </a:r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#{plantMngNm}</a:t>
            </a:r>
          </a:p>
          <a:p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3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3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_mng_loc</a:t>
            </a:r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#{plantMngLoc}</a:t>
            </a:r>
            <a:endParaRPr lang="en-US" altLang="ko-KR" sz="3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3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en-US" altLang="ko-KR" sz="3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3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_mng_tem</a:t>
            </a:r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#{plantMngTem}</a:t>
            </a:r>
          </a:p>
          <a:p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3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3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</a:t>
            </a:r>
            <a:r>
              <a:rPr lang="en-US" altLang="ko-KR" sz="3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hum</a:t>
            </a:r>
            <a:r>
              <a:rPr lang="en-US" altLang="ko-KR" sz="3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#{plantMngHum}</a:t>
            </a:r>
            <a:endParaRPr lang="en-US" altLang="ko-KR" sz="3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3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3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_mng_ill</a:t>
            </a:r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=#{plantMngIll}</a:t>
            </a:r>
          </a:p>
          <a:p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3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3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</a:t>
            </a:r>
            <a:r>
              <a:rPr lang="en-US" altLang="ko-KR" sz="3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wat</a:t>
            </a:r>
            <a:r>
              <a:rPr lang="en-US" altLang="ko-KR" sz="3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=#{plantMngWat}</a:t>
            </a:r>
            <a:endParaRPr lang="en-US" altLang="ko-KR" sz="3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3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3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</a:t>
            </a:r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</a:t>
            </a:r>
            <a:r>
              <a:rPr lang="ko-KR" altLang="en-US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추</a:t>
            </a:r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=#{</a:t>
            </a:r>
            <a:r>
              <a:rPr lang="en-US" altLang="ko-KR" sz="3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plantM</a:t>
            </a:r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ngC</a:t>
            </a:r>
            <a:r>
              <a:rPr lang="en-US" altLang="ko-KR" sz="3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</a:t>
            </a:r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  <a:endParaRPr lang="en-US" altLang="ko-KR" sz="3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3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</a:t>
            </a:r>
            <a:r>
              <a:rPr lang="en-US" altLang="ko-KR" sz="3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_img_id</a:t>
            </a:r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#{</a:t>
            </a:r>
            <a:r>
              <a:rPr lang="en-US" altLang="ko-KR" sz="3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plantI</a:t>
            </a:r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mgId }</a:t>
            </a:r>
          </a:p>
          <a:p>
            <a:pPr algn="l"/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3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updusr_id</a:t>
            </a:r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=#{updusrId}</a:t>
            </a:r>
          </a:p>
          <a:p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3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mdfcn_dt</a:t>
            </a:r>
            <a:r>
              <a:rPr lang="en-US" altLang="ko-KR" sz="3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40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= now()</a:t>
            </a:r>
          </a:p>
          <a:p>
            <a:pPr algn="l"/>
            <a:endParaRPr lang="en-US" altLang="ko-KR" sz="3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939435-875B-43BA-AC6D-B2A723FF6F88}"/>
              </a:ext>
            </a:extLst>
          </p:cNvPr>
          <p:cNvSpPr/>
          <p:nvPr/>
        </p:nvSpPr>
        <p:spPr>
          <a:xfrm>
            <a:off x="838199" y="681037"/>
            <a:ext cx="2601191" cy="5368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SQL – </a:t>
            </a:r>
            <a:r>
              <a:rPr lang="ko-KR" altLang="en-US" sz="1400" b="1" dirty="0">
                <a:solidFill>
                  <a:schemeClr val="bg1"/>
                </a:solidFill>
              </a:rPr>
              <a:t>식물 수정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151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D05A5-F677-4DC1-9E09-1AD3ED80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943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delete  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from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tb_plant_mng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where 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plant_mng_id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#{plantMngId}</a:t>
            </a: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939435-875B-43BA-AC6D-B2A723FF6F88}"/>
              </a:ext>
            </a:extLst>
          </p:cNvPr>
          <p:cNvSpPr/>
          <p:nvPr/>
        </p:nvSpPr>
        <p:spPr>
          <a:xfrm>
            <a:off x="838199" y="681037"/>
            <a:ext cx="2601191" cy="5368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SQL – </a:t>
            </a:r>
            <a:r>
              <a:rPr lang="ko-KR" altLang="en-US" sz="1400" b="1" dirty="0">
                <a:solidFill>
                  <a:schemeClr val="bg1"/>
                </a:solidFill>
              </a:rPr>
              <a:t>식물 삭제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660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D05A5-F677-4DC1-9E09-1AD3ED80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tb_diary_mng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`DIARY_MNG_ID`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`DIARY_MNG_NM`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`DIARY_MNG_CN`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`DIARY_IMG_ID`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`DEL_YN`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`RGTR_ID`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`REG_DT`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`UPDUSR_ID`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`MDFCN_DT`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`DIARY_MNG_ID`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1ABC1B-2AD5-4CE2-9D77-71E6F37B5AE9}"/>
              </a:ext>
            </a:extLst>
          </p:cNvPr>
          <p:cNvSpPr/>
          <p:nvPr/>
        </p:nvSpPr>
        <p:spPr>
          <a:xfrm>
            <a:off x="838200" y="681037"/>
            <a:ext cx="2298584" cy="5368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SQL – </a:t>
            </a:r>
            <a:r>
              <a:rPr lang="ko-KR" altLang="en-US" sz="1400" b="1" dirty="0">
                <a:solidFill>
                  <a:schemeClr val="bg1"/>
                </a:solidFill>
              </a:rPr>
              <a:t>다이어리 생성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780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D05A5-F677-4DC1-9E09-1AD3ED80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94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Select   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a.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diary_mng_id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</a:t>
            </a:r>
            <a:r>
              <a:rPr lang="en-US" altLang="ko-KR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y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_mng_nm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diary_mng_cn</a:t>
            </a:r>
            <a:endParaRPr lang="en-US" altLang="ko-KR" sz="1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diary_img_id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del_yn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rgtr_id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updusr_id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mdfcn_dt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date_format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reg_dt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'%Y-%m-%d') as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reg_dt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date_format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mdfcn_dt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‘%Y-%m-%d’) as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mdfcn_dt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from 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tb_diary_mng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a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order by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a.reg_dt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u="sng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desc</a:t>
            </a: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939435-875B-43BA-AC6D-B2A723FF6F88}"/>
              </a:ext>
            </a:extLst>
          </p:cNvPr>
          <p:cNvSpPr/>
          <p:nvPr/>
        </p:nvSpPr>
        <p:spPr>
          <a:xfrm>
            <a:off x="838199" y="681037"/>
            <a:ext cx="2601191" cy="5368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SQL – </a:t>
            </a:r>
            <a:r>
              <a:rPr lang="ko-KR" altLang="en-US" sz="1400" b="1" dirty="0">
                <a:solidFill>
                  <a:schemeClr val="bg1"/>
                </a:solidFill>
              </a:rPr>
              <a:t>다이어리 목록 조회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792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D05A5-F677-4DC1-9E09-1AD3ED80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943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select   </a:t>
            </a: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diary_mng_id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_mng_nm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diary_mng_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cn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diary_img_id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del_yn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rgtr_id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date_format</a:t>
            </a:r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reg_dt</a:t>
            </a:r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'%Y-%m-%d') as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reg_dt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from</a:t>
            </a: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tb_diary_mng</a:t>
            </a:r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Where</a:t>
            </a: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1=1</a:t>
            </a: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and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diary_mng_id</a:t>
            </a:r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#{searchdiaryMngId}</a:t>
            </a: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939435-875B-43BA-AC6D-B2A723FF6F88}"/>
              </a:ext>
            </a:extLst>
          </p:cNvPr>
          <p:cNvSpPr/>
          <p:nvPr/>
        </p:nvSpPr>
        <p:spPr>
          <a:xfrm>
            <a:off x="838199" y="681037"/>
            <a:ext cx="2601191" cy="5368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SQL – </a:t>
            </a:r>
            <a:r>
              <a:rPr lang="ko-KR" altLang="en-US" sz="1400" b="1" dirty="0">
                <a:solidFill>
                  <a:schemeClr val="bg1"/>
                </a:solidFill>
              </a:rPr>
              <a:t>다이어리 상세 조회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26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D05A5-F677-4DC1-9E09-1AD3ED80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943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Insert</a:t>
            </a:r>
            <a:r>
              <a:rPr lang="ko-KR" altLang="en-US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into</a:t>
            </a:r>
          </a:p>
          <a:p>
            <a:pPr marL="0" indent="0" algn="l">
              <a:buNone/>
            </a:pP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tb_diary_mng</a:t>
            </a:r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(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diary_mng_id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_mng_nm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diary_mng_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cn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diary_img_id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del_yn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rgtr_id</a:t>
            </a:r>
            <a:endParaRPr lang="en-US" altLang="ko-KR" sz="4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reg_dt</a:t>
            </a:r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)</a:t>
            </a: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Values</a:t>
            </a: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</a:p>
          <a:p>
            <a:pPr algn="l"/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#{</a:t>
            </a:r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diary_mng_id</a:t>
            </a: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</a:p>
          <a:p>
            <a:pPr algn="l"/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,#{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_mng_nm</a:t>
            </a: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,#{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cn</a:t>
            </a: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,#{</a:t>
            </a:r>
            <a:r>
              <a:rPr lang="en-US" altLang="ko-KR" sz="4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</a:t>
            </a:r>
            <a:r>
              <a:rPr lang="en-US" altLang="ko-KR" sz="4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_img_id</a:t>
            </a:r>
            <a:r>
              <a:rPr lang="en-US" altLang="ko-KR" sz="4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</a:p>
          <a:p>
            <a:r>
              <a:rPr lang="en-US" altLang="ko-KR" sz="4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, #{delYn}</a:t>
            </a:r>
          </a:p>
          <a:p>
            <a:r>
              <a:rPr lang="en-US" altLang="ko-KR" sz="4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#{regId}</a:t>
            </a:r>
          </a:p>
          <a:p>
            <a:r>
              <a:rPr lang="en-US" altLang="ko-KR" sz="4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now()</a:t>
            </a:r>
            <a:endParaRPr lang="en-US" altLang="ko-KR" sz="4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4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939435-875B-43BA-AC6D-B2A723FF6F88}"/>
              </a:ext>
            </a:extLst>
          </p:cNvPr>
          <p:cNvSpPr/>
          <p:nvPr/>
        </p:nvSpPr>
        <p:spPr>
          <a:xfrm>
            <a:off x="838199" y="681037"/>
            <a:ext cx="2601191" cy="5368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SQL – </a:t>
            </a:r>
            <a:r>
              <a:rPr lang="ko-KR" altLang="en-US" sz="1400" b="1" dirty="0">
                <a:solidFill>
                  <a:schemeClr val="bg1"/>
                </a:solidFill>
              </a:rPr>
              <a:t>식물 등록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396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D05A5-F677-4DC1-9E09-1AD3ED80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943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update   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tb_diary_mng</a:t>
            </a: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  <a:p>
            <a:pPr algn="l"/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set</a:t>
            </a:r>
            <a:endParaRPr lang="en-US" altLang="ko-KR" sz="1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en-US" altLang="ko-KR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</a:t>
            </a:r>
            <a:r>
              <a:rPr lang="en-US" altLang="ko-KR" sz="1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_mng_nm</a:t>
            </a: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#{diaryMngNm}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diary_mng_</a:t>
            </a:r>
            <a:r>
              <a:rPr lang="en-US" altLang="ko-KR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cn</a:t>
            </a: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=#{diary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</a:t>
            </a: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ngC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</a:t>
            </a: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</a:t>
            </a:r>
            <a:r>
              <a:rPr lang="en-US" altLang="ko-KR" sz="1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_img_id</a:t>
            </a: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#{diary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mgId }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updusr_id</a:t>
            </a: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=#{updusrId}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mdfcn_dt</a:t>
            </a: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now()</a:t>
            </a:r>
          </a:p>
          <a:p>
            <a:pPr algn="l"/>
            <a:endParaRPr lang="en-US" altLang="ko-KR" sz="3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939435-875B-43BA-AC6D-B2A723FF6F88}"/>
              </a:ext>
            </a:extLst>
          </p:cNvPr>
          <p:cNvSpPr/>
          <p:nvPr/>
        </p:nvSpPr>
        <p:spPr>
          <a:xfrm>
            <a:off x="838199" y="681037"/>
            <a:ext cx="2601191" cy="5368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SQL – </a:t>
            </a:r>
            <a:r>
              <a:rPr lang="ko-KR" altLang="en-US" sz="1400" b="1" dirty="0">
                <a:solidFill>
                  <a:schemeClr val="bg1"/>
                </a:solidFill>
              </a:rPr>
              <a:t>식물 수정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51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D05A5-F677-4DC1-9E09-1AD3ED80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tb_bbso_mng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`BBSO_MNG_ID`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`BBSO_MNG_NM`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`BBSO_MNG_CN`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`DEL_YN`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`RGTR_ID`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`REG_DT`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`UPDUSR_ID`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`MDFCN_DT`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`BBSO_MNG_ID`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5BE24E-046A-4A4A-B45C-DE0BEBB580A2}"/>
              </a:ext>
            </a:extLst>
          </p:cNvPr>
          <p:cNvSpPr/>
          <p:nvPr/>
        </p:nvSpPr>
        <p:spPr>
          <a:xfrm>
            <a:off x="838200" y="681037"/>
            <a:ext cx="2298584" cy="5368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SQL – </a:t>
            </a:r>
            <a:r>
              <a:rPr lang="ko-KR" altLang="en-US" sz="1400" b="1" dirty="0">
                <a:solidFill>
                  <a:schemeClr val="bg1"/>
                </a:solidFill>
              </a:rPr>
              <a:t>게시물 </a:t>
            </a:r>
            <a:r>
              <a:rPr lang="en-US" altLang="ko-KR" sz="1400" b="1" dirty="0">
                <a:solidFill>
                  <a:schemeClr val="bg1"/>
                </a:solidFill>
              </a:rPr>
              <a:t>TB  </a:t>
            </a:r>
            <a:r>
              <a:rPr lang="ko-KR" altLang="en-US" sz="1400" b="1" dirty="0">
                <a:solidFill>
                  <a:schemeClr val="bg1"/>
                </a:solidFill>
              </a:rPr>
              <a:t>생성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500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D05A5-F677-4DC1-9E09-1AD3ED80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943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delete  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from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tb_diary_mng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where 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diary_mng_id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#{diaryMngId}</a:t>
            </a: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939435-875B-43BA-AC6D-B2A723FF6F88}"/>
              </a:ext>
            </a:extLst>
          </p:cNvPr>
          <p:cNvSpPr/>
          <p:nvPr/>
        </p:nvSpPr>
        <p:spPr>
          <a:xfrm>
            <a:off x="838199" y="681037"/>
            <a:ext cx="2601191" cy="5368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SQL – </a:t>
            </a:r>
            <a:r>
              <a:rPr lang="ko-KR" altLang="en-US" sz="1400" b="1" dirty="0">
                <a:solidFill>
                  <a:schemeClr val="bg1"/>
                </a:solidFill>
              </a:rPr>
              <a:t>식물 삭제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016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D05A5-F677-4DC1-9E09-1AD3ED80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>
            <a:noAutofit/>
          </a:bodyPr>
          <a:lstStyle/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Select   </a:t>
            </a: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a. 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bbso_mng_id</a:t>
            </a:r>
            <a:endParaRPr lang="en-US" altLang="ko-KR" sz="1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bbso_mng_nm</a:t>
            </a:r>
            <a:endParaRPr lang="en-US" altLang="ko-KR" sz="1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bbso_mng_</a:t>
            </a:r>
            <a:r>
              <a:rPr lang="en-US" altLang="ko-KR" sz="15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cn</a:t>
            </a:r>
            <a:endParaRPr lang="en-US" altLang="ko-KR" sz="1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del_yn</a:t>
            </a:r>
            <a:endParaRPr lang="en-US" altLang="ko-KR" sz="1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rgtr_id</a:t>
            </a:r>
            <a:endParaRPr lang="en-US" altLang="ko-KR" sz="1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updusr_id</a:t>
            </a:r>
            <a:endParaRPr lang="en-US" altLang="ko-KR" sz="1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a. 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mdfcn_dt</a:t>
            </a:r>
            <a:endParaRPr lang="en-US" altLang="ko-KR" sz="1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date_format</a:t>
            </a:r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reg_dt</a:t>
            </a:r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'%Y-%m-%d') as 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reg_dt</a:t>
            </a:r>
            <a:endParaRPr lang="en-US" altLang="ko-KR" sz="1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date_format</a:t>
            </a:r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mdfcn_dt</a:t>
            </a:r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‘%Y-%m-%d’) as 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mdfcn_dt</a:t>
            </a:r>
            <a:endParaRPr lang="en-US" altLang="ko-KR" sz="1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from </a:t>
            </a: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tb_</a:t>
            </a:r>
            <a:r>
              <a:rPr lang="en-US" altLang="ko-KR" sz="15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bbso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</a:t>
            </a:r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a</a:t>
            </a: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order by 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a.reg_dt</a:t>
            </a:r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500" u="sng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desc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5BE24E-046A-4A4A-B45C-DE0BEBB580A2}"/>
              </a:ext>
            </a:extLst>
          </p:cNvPr>
          <p:cNvSpPr/>
          <p:nvPr/>
        </p:nvSpPr>
        <p:spPr>
          <a:xfrm>
            <a:off x="838200" y="681037"/>
            <a:ext cx="2298584" cy="5368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SQL – </a:t>
            </a:r>
            <a:r>
              <a:rPr lang="ko-KR" altLang="en-US" sz="1400" b="1" dirty="0">
                <a:solidFill>
                  <a:schemeClr val="bg1"/>
                </a:solidFill>
              </a:rPr>
              <a:t>게시물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목록 조회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44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D05A5-F677-4DC1-9E09-1AD3ED80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>
            <a:noAutofit/>
          </a:bodyPr>
          <a:lstStyle/>
          <a:p>
            <a:pPr algn="l"/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select   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bbso</a:t>
            </a:r>
            <a:r>
              <a:rPr lang="en-US" altLang="ko-KR" sz="1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_mng_id</a:t>
            </a:r>
            <a:endParaRPr lang="en-US" altLang="ko-KR" sz="1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bbso</a:t>
            </a:r>
            <a:r>
              <a:rPr lang="en-US" altLang="ko-KR" sz="1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_mng_nm</a:t>
            </a:r>
            <a:endParaRPr lang="en-US" altLang="ko-KR" sz="1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bbso_mng_</a:t>
            </a:r>
            <a:r>
              <a:rPr lang="en-US" altLang="ko-KR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cn</a:t>
            </a:r>
            <a:endParaRPr lang="en-US" altLang="ko-KR" sz="1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del_yn</a:t>
            </a:r>
            <a:endParaRPr lang="en-US" altLang="ko-KR" sz="1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rgtr_id</a:t>
            </a:r>
            <a:endParaRPr lang="en-US" altLang="ko-KR" sz="1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date_format</a:t>
            </a: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reg_dt</a:t>
            </a: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'%Y-%m-%d') as </a:t>
            </a:r>
            <a:r>
              <a:rPr lang="en-US" altLang="ko-KR" sz="1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reg_dt</a:t>
            </a:r>
            <a:endParaRPr lang="en-US" altLang="ko-KR" sz="16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from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tb_bbso_mng</a:t>
            </a: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Where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1=1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and </a:t>
            </a:r>
            <a:r>
              <a:rPr lang="en-US" altLang="ko-KR" sz="16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bbso_mng_id</a:t>
            </a:r>
            <a:r>
              <a:rPr lang="en-US" altLang="ko-KR" sz="16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#{searchBbsoMngId}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5BE24E-046A-4A4A-B45C-DE0BEBB580A2}"/>
              </a:ext>
            </a:extLst>
          </p:cNvPr>
          <p:cNvSpPr/>
          <p:nvPr/>
        </p:nvSpPr>
        <p:spPr>
          <a:xfrm>
            <a:off x="838200" y="681037"/>
            <a:ext cx="2298584" cy="5368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SQL – </a:t>
            </a:r>
            <a:r>
              <a:rPr lang="ko-KR" altLang="en-US" sz="1400" b="1" dirty="0">
                <a:solidFill>
                  <a:schemeClr val="bg1"/>
                </a:solidFill>
              </a:rPr>
              <a:t>게시물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상세 조회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13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D05A5-F677-4DC1-9E09-1AD3ED80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insert into  </a:t>
            </a: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tb_bbso_mng</a:t>
            </a:r>
            <a:endParaRPr lang="en-US" altLang="ko-KR" sz="1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(</a:t>
            </a: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 </a:t>
            </a:r>
            <a:r>
              <a:rPr lang="en-US" altLang="ko-KR" sz="15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bbso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_mng_id</a:t>
            </a:r>
            <a:endParaRPr lang="en-US" altLang="ko-KR" sz="1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, </a:t>
            </a:r>
            <a:r>
              <a:rPr lang="en-US" altLang="ko-KR" sz="15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bbso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_mng_nm</a:t>
            </a:r>
            <a:endParaRPr lang="en-US" altLang="ko-KR" sz="1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, </a:t>
            </a:r>
            <a:r>
              <a:rPr lang="en-US" altLang="ko-KR" sz="15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bbso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</a:t>
            </a:r>
            <a:r>
              <a:rPr lang="en-US" altLang="ko-KR" sz="15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cn</a:t>
            </a:r>
            <a:endParaRPr lang="en-US" altLang="ko-KR" sz="1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, 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del_yn</a:t>
            </a:r>
            <a:endParaRPr lang="en-US" altLang="ko-KR" sz="1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, 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rgtr_id</a:t>
            </a:r>
            <a:endParaRPr lang="en-US" altLang="ko-KR" sz="1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, 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reg_dt</a:t>
            </a:r>
            <a:endParaRPr lang="en-US" altLang="ko-KR" sz="1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)</a:t>
            </a: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values</a:t>
            </a: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(</a:t>
            </a: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#{</a:t>
            </a:r>
            <a:r>
              <a:rPr lang="en-US" altLang="ko-KR" sz="1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bbso 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MngId</a:t>
            </a:r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, #{bbsoMngNm}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, #{</a:t>
            </a:r>
            <a:r>
              <a:rPr lang="en-US" altLang="ko-KR" sz="1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bbso</a:t>
            </a:r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MngCn}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 , #{delYn}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, #{regId}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, now()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5BE24E-046A-4A4A-B45C-DE0BEBB580A2}"/>
              </a:ext>
            </a:extLst>
          </p:cNvPr>
          <p:cNvSpPr/>
          <p:nvPr/>
        </p:nvSpPr>
        <p:spPr>
          <a:xfrm>
            <a:off x="838200" y="681037"/>
            <a:ext cx="2298584" cy="5368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SQL – </a:t>
            </a:r>
            <a:r>
              <a:rPr lang="ko-KR" altLang="en-US" sz="1400" b="1" dirty="0">
                <a:solidFill>
                  <a:schemeClr val="bg1"/>
                </a:solidFill>
              </a:rPr>
              <a:t>게시물 </a:t>
            </a:r>
            <a:r>
              <a:rPr lang="en-US" altLang="ko-KR" sz="1400" b="1" dirty="0">
                <a:solidFill>
                  <a:schemeClr val="bg1"/>
                </a:solidFill>
              </a:rPr>
              <a:t>TB  </a:t>
            </a:r>
            <a:r>
              <a:rPr lang="ko-KR" altLang="en-US" sz="1400" b="1" dirty="0">
                <a:solidFill>
                  <a:schemeClr val="bg1"/>
                </a:solidFill>
              </a:rPr>
              <a:t>등록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191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D05A5-F677-4DC1-9E09-1AD3ED80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UPDATE </a:t>
            </a:r>
            <a:r>
              <a:rPr lang="en-US" altLang="ko-KR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tb_bbso_mng</a:t>
            </a:r>
            <a:endParaRPr lang="en-US" altLang="ko-KR" sz="1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SET BBSO_MNG_NM = '</a:t>
            </a:r>
            <a:r>
              <a:rPr lang="ko-KR" altLang="en-US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새로운 제목</a:t>
            </a:r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',</a:t>
            </a: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BBSO_MNG_CN = '</a:t>
            </a:r>
            <a:r>
              <a:rPr lang="ko-KR" altLang="en-US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새로운 내용</a:t>
            </a:r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',</a:t>
            </a: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UPDUSR_ID = '</a:t>
            </a:r>
            <a:r>
              <a:rPr lang="ko-KR" altLang="en-US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수정자</a:t>
            </a:r>
            <a:r>
              <a:rPr lang="ko-KR" altLang="en-US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아이디</a:t>
            </a:r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',</a:t>
            </a: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MDFCN_DT = NOW()</a:t>
            </a: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WHERE BBSO_MNG_ID = '</a:t>
            </a:r>
            <a:r>
              <a:rPr lang="ko-KR" altLang="en-US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수정할 게시물의 </a:t>
            </a:r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ID’;</a:t>
            </a: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5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이런식으로</a:t>
            </a:r>
            <a:r>
              <a:rPr lang="ko-KR" altLang="en-US" sz="15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수정하면 됨</a:t>
            </a:r>
            <a:r>
              <a:rPr lang="en-US" altLang="ko-KR" sz="15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altLang="ko-KR" sz="15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5BE24E-046A-4A4A-B45C-DE0BEBB580A2}"/>
              </a:ext>
            </a:extLst>
          </p:cNvPr>
          <p:cNvSpPr/>
          <p:nvPr/>
        </p:nvSpPr>
        <p:spPr>
          <a:xfrm>
            <a:off x="838200" y="681037"/>
            <a:ext cx="2298584" cy="5368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SQL – </a:t>
            </a:r>
            <a:r>
              <a:rPr lang="ko-KR" altLang="en-US" sz="1400" b="1" dirty="0">
                <a:solidFill>
                  <a:schemeClr val="bg1"/>
                </a:solidFill>
              </a:rPr>
              <a:t>게시물 </a:t>
            </a:r>
            <a:r>
              <a:rPr lang="en-US" altLang="ko-KR" sz="1400" b="1" dirty="0">
                <a:solidFill>
                  <a:schemeClr val="bg1"/>
                </a:solidFill>
              </a:rPr>
              <a:t>TB  </a:t>
            </a:r>
            <a:r>
              <a:rPr lang="ko-KR" altLang="en-US" sz="1400" b="1" dirty="0">
                <a:solidFill>
                  <a:schemeClr val="bg1"/>
                </a:solidFill>
              </a:rPr>
              <a:t>등록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99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D05A5-F677-4DC1-9E09-1AD3ED80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update  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tb_bbso_mng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set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bbso_mng_nm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#{bbsoMngNM}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, </a:t>
            </a:r>
            <a:r>
              <a:rPr lang="en-US" altLang="ko-KR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bbso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</a:t>
            </a:r>
            <a:r>
              <a:rPr lang="en-US" altLang="ko-KR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cn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#{bbsoMngCn}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,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mdfcn_dt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now()</a:t>
            </a:r>
          </a:p>
          <a:p>
            <a:pPr algn="l"/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,</a:t>
            </a:r>
            <a:r>
              <a:rPr lang="en-US" altLang="ko-KR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updusr_id</a:t>
            </a: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#{updusrId}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where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bbso_mng_id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#{bbsoMngId}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5BE24E-046A-4A4A-B45C-DE0BEBB580A2}"/>
              </a:ext>
            </a:extLst>
          </p:cNvPr>
          <p:cNvSpPr/>
          <p:nvPr/>
        </p:nvSpPr>
        <p:spPr>
          <a:xfrm>
            <a:off x="838200" y="681037"/>
            <a:ext cx="2298584" cy="5368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SQL – </a:t>
            </a:r>
            <a:r>
              <a:rPr lang="ko-KR" altLang="en-US" sz="1400" b="1" dirty="0">
                <a:solidFill>
                  <a:schemeClr val="bg1"/>
                </a:solidFill>
              </a:rPr>
              <a:t>게시물 </a:t>
            </a:r>
            <a:r>
              <a:rPr lang="en-US" altLang="ko-KR" sz="1400" b="1" dirty="0">
                <a:solidFill>
                  <a:schemeClr val="bg1"/>
                </a:solidFill>
              </a:rPr>
              <a:t>TB  </a:t>
            </a:r>
            <a:r>
              <a:rPr lang="ko-KR" altLang="en-US" sz="1400" b="1" dirty="0">
                <a:solidFill>
                  <a:schemeClr val="bg1"/>
                </a:solidFill>
              </a:rPr>
              <a:t>수정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119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D05A5-F677-4DC1-9E09-1AD3ED80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delete  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from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tb_bbso_mng</a:t>
            </a:r>
            <a:endParaRPr lang="en-US" altLang="ko-KR" sz="18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where 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</a:t>
            </a:r>
            <a:r>
              <a:rPr lang="en-US" altLang="ko-KR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bbso</a:t>
            </a:r>
            <a:r>
              <a:rPr lang="en-US" altLang="ko-KR" sz="1800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_mng_id</a:t>
            </a:r>
            <a:r>
              <a:rPr lang="en-US" altLang="ko-KR" sz="18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#{bbsoMngId}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5BE24E-046A-4A4A-B45C-DE0BEBB580A2}"/>
              </a:ext>
            </a:extLst>
          </p:cNvPr>
          <p:cNvSpPr/>
          <p:nvPr/>
        </p:nvSpPr>
        <p:spPr>
          <a:xfrm>
            <a:off x="838200" y="681037"/>
            <a:ext cx="2298584" cy="5368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SQL – </a:t>
            </a:r>
            <a:r>
              <a:rPr lang="ko-KR" altLang="en-US" sz="1400" b="1" dirty="0">
                <a:solidFill>
                  <a:schemeClr val="bg1"/>
                </a:solidFill>
              </a:rPr>
              <a:t>게시물 </a:t>
            </a:r>
            <a:r>
              <a:rPr lang="en-US" altLang="ko-KR" sz="1400" b="1" dirty="0">
                <a:solidFill>
                  <a:schemeClr val="bg1"/>
                </a:solidFill>
              </a:rPr>
              <a:t>TB  </a:t>
            </a:r>
            <a:r>
              <a:rPr lang="ko-KR" altLang="en-US" sz="1400" b="1" dirty="0">
                <a:solidFill>
                  <a:schemeClr val="bg1"/>
                </a:solidFill>
              </a:rPr>
              <a:t>삭제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342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D05A5-F677-4DC1-9E09-1AD3ED80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tb_plant_mng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`PLANT_MNG_ID`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`PLANT_MNG_NM`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`PLANT_MNG_LOC`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`PLANT_MNG_TEM`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`PLANT_MNG_HUM`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`PLANT_MNG_ILL`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`PLANT_MNG_WAT`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PLANT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_MNG_CN`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`PLANT_IMG_ID`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`DEL_YN`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`RGTR_ID`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`REG_DT`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`UPDUSR_ID`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`MDFCN_DT`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`PLANT_MNG_ID`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939435-875B-43BA-AC6D-B2A723FF6F88}"/>
              </a:ext>
            </a:extLst>
          </p:cNvPr>
          <p:cNvSpPr/>
          <p:nvPr/>
        </p:nvSpPr>
        <p:spPr>
          <a:xfrm>
            <a:off x="838200" y="681037"/>
            <a:ext cx="2298584" cy="5368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SQL – </a:t>
            </a:r>
            <a:r>
              <a:rPr lang="ko-KR" altLang="en-US" sz="1400" b="1" dirty="0">
                <a:solidFill>
                  <a:schemeClr val="bg1"/>
                </a:solidFill>
              </a:rPr>
              <a:t>식물 등록 생성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763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1779</Words>
  <Application>Microsoft Office PowerPoint</Application>
  <PresentationFormat>와이드스크린</PresentationFormat>
  <Paragraphs>271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맑은 고딕 Semilight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4depth</dc:creator>
  <cp:lastModifiedBy>4depth</cp:lastModifiedBy>
  <cp:revision>4</cp:revision>
  <dcterms:created xsi:type="dcterms:W3CDTF">2024-03-28T00:12:00Z</dcterms:created>
  <dcterms:modified xsi:type="dcterms:W3CDTF">2024-04-08T03:56:19Z</dcterms:modified>
</cp:coreProperties>
</file>