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DashBoard provides a comprehensive analysis of fleet performance and behavior through various visualizations. Users can explore data trends, relationships, and gaps using interactive plots, enabling detailed data exploration and informed decision-making.</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Analog</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timestamp
Variable
In Motion
Speed
Unit
Name
Gap
value
Delta
median_value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 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To provide a comprehensive analysis of fleet performance and behavior through various visualizations.
To enable detailed data exploration and informed decision-making.
To explore data trends, relationships, and gaps using interactive plots.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DashBoard provides a comprehensive analysis of fleet performance and behavior through various visualizations. Users can explore data trends, relationships, and gaps using interactive plots, enabling detailed data exploration and informed decision-making.</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gap from the median for units in motion?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gap analysis using the 'Gap' variable on the x-axis and 'Unit' variable on the y-axis. The size of the points is also determined by the 'Gap'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timestamp and value in the Time View plot?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line plot visualizes the timestamp against the value. The x-axis represents the timestamp, and the y-axis represents the value. The data is filled with the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behavior of the Delta variable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area plot visualizes the relationship between Delta (x-axis) and Delta (y-axis). The fill axis represents Variable, which categorizes the data points.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average speed (km/h) of the object in motion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represents the Speed over time. The x-axis displays the timestamp, while the y-axis shows the Speed in real values.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In Motion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events based on whether the speed exceeds 5 units, resulting in a boolean output indicating if the entity is 'In Motion'.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relative dates in datetime format,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Variable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Temperature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based on the temperature data.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day based on datetime values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Delta</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Delta measures the deviation from a reference value. It is recorded continuously as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DeltaRef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DeltaRef measures the difference from a reference point in train operations. It is used in various dashboards for performance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Ecart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Ecart represents the deviation from the median value of a dataset. It is used in various dashboards to analyze train performance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Name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name of a component or event in the train's operational data. It is used in various dashboards to filter and plot relevant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Ordering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Ordering is an integer variable used in the Histogram dashboard to track order-related data. It is recorded as context data for an event.</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Speed indicates how fast the train is moving.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Unit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used in various operational and event-related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Variable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track operational data for various train components. It is primarily used in dashboards to monitor performance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median_value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median value of a dataset. It is used in various dashboards to show central tendency.</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date and time of events or operational data. It is crucial for time-based analysis and tracking in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is recorded continuously as operational data. It is used in various dashboards for different analyses, including speed and temperature monitoring.</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