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offers a detailed examination of train events, providing insights through multiple visualizations including tables, bar charts, and GPS maps. It allows users to filter data by event type, time, and location to understand event distribution and frequency. The report also explores the geographical distribution and density of events based on GPS coordinates and AOI Group.</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Brakes_eb_sb</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AOI Group
evt_gts
aoi
Unit
Function
evt_spd
aoi_ref
evt_gps_lat
evt_st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 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train-related events.
Enable detailed exploration through various visualizations such as tables, bar charts, and GPS maps.
Facilitate in-depth analysis of spatial relationships and trends.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ents per Trai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'Events per Train' dashboard provides a comprehensive overview of train-related events, enabling detailed exploration through various visualizations such as tables, bar charts, and GPS maps. Users can filter data by event type, time, and location to gain insights into event distribution and frequency.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events per train per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number of events per train over a day. The x-axis represents time (evt_gts), while the y-axis represents the event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distribution of 'Function' categories across different 'data (Extract.data)_5E2A4E7065DE4CF89DED893D1476C0B5' values, with each cell colored and valued by 'evt_id'.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events per unit and their associated details?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number of events per train unit. The x-axis represents the event IDs (evt_id), while the y-axis shows the unit count (Unit). The fill axis uses event IDs (evt_id) for color and value representation.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events per train based on GPS coordinates and AOI Group?</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GPS coordinates with circles representing events per train. The x-axis represents 'evt_gps_lon' (longitude) and the y-axis represents 'evt_gps_lat' (latitude). The color fill is based on the 'AOI Group'.</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date and time based on the provided source data.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pic>
        <p:nvPicPr>
          <p:cNvPr id="54" name="Picture 53" descr="Events 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Localization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'Localization' dashboard provides a comprehensive overview of the geographical distribution and density of events based on GPS coordinates and AOI Group. It allows for detailed data exploration through various visualizations including maps, tables, and heatmaps, facilitating an in-depth analysis of spatial relationships and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localization of events based on GPS coordinates and AOI group?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geographical coordinates with longitude on the x-axis and latitude on the y-axis. The AOI Group is used to color-code the regions.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top area of interest based on the calculated AOI Group and Speed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AOI Group categorized by data (Extract.data)_5E2A4E7065DE4CF89DED893D1476C0B5. Each cell is colored and valued based on the AOI Group.</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the AOI Group and the geographic coordinates (latitude and longitude) of the events?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geographical distribution using longitude (evt_gps_lon) and latitude (evt_gps_lat) with color coding based on AOI Group.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distribution of localization density based on AOI Group and GPS coordinates?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heatmap visualizes the relationship between longitude (evt_gps_lon) and latitude (evt_gps_lat) with data values represented by color intensity. The data is sourced from 'data (Extract.data)_5E2A4E7065DE4CF89DED893D1476C0B5'.</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events by datetime from the source [data].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 Group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events by datetime. Source: [data]. Used: False. Filter caption: 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AOI Group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events by datetime from the source data.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AOI Group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bl>
          </a:graphicData>
        </a:graphic>
      </p:graphicFrame>
      <p:pic>
        <p:nvPicPr>
          <p:cNvPr id="54" name="Picture 53" descr="Localiz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The function describes the purpose of a specific train-related variable. It is used across multiple dashboards for different analyses.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REGION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region variable helps in identifying different areas of interest within the train network. It is used extensively in various dashboards to filter and plot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a specific part of a train. It is used across various dashboards for event and operational data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AOI is a variable representing the Area of Interest in train operations. It is used in multiple dashboards to analyze event localization and speed.</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aoi_ref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is used to identify areas of interest within train data. It is crucial for event localization and operational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provides descriptions for events recorded in the system. It is used to label and categorize events for better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evt_gps_lat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latitude coordinate recorded during an event. It is used to plot the location of events on a map.</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longitude from the GPS data of an event. It is used in various dashboards to map the location of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captures the timestamp of an event. It is crucial for analyzing event timelines and trends.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identify specific events in the system. It is recorded as context data for various event-related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evt_spd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represents the speed of the train during an event. It is recorded as context data for various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