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6"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13"/>
  </p:notesMasterIdLst>
  <p:sldIdLst>
    <p:sldId id="256" r:id="rId5"/>
    <p:sldId id="259" r:id="rId6"/>
    <p:sldId id="268" r:id="rId12"/>
  </p:sldIdLst>
  <p:sldSz cx="7561263" cy="106934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8">
          <p15:clr>
            <a:srgbClr val="A4A3A4"/>
          </p15:clr>
        </p15:guide>
        <p15:guide id="2" orient="horz" pos="398">
          <p15:clr>
            <a:srgbClr val="A4A3A4"/>
          </p15:clr>
        </p15:guide>
        <p15:guide id="3" orient="horz" pos="1776">
          <p15:clr>
            <a:srgbClr val="A4A3A4"/>
          </p15:clr>
        </p15:guide>
        <p15:guide id="4" orient="horz" pos="1706">
          <p15:clr>
            <a:srgbClr val="A4A3A4"/>
          </p15:clr>
        </p15:guide>
        <p15:guide id="5" orient="horz" pos="6338">
          <p15:clr>
            <a:srgbClr val="A4A3A4"/>
          </p15:clr>
        </p15:guide>
        <p15:guide id="6" orient="horz" pos="6550">
          <p15:clr>
            <a:srgbClr val="A4A3A4"/>
          </p15:clr>
        </p15:guide>
        <p15:guide id="7" pos="2382">
          <p15:clr>
            <a:srgbClr val="A4A3A4"/>
          </p15:clr>
        </p15:guide>
        <p15:guide id="8" pos="469">
          <p15:clr>
            <a:srgbClr val="A4A3A4"/>
          </p15:clr>
        </p15:guide>
        <p15:guide id="9" pos="4294">
          <p15:clr>
            <a:srgbClr val="A4A3A4"/>
          </p15:clr>
        </p15:guide>
        <p15:guide id="10" pos="4519">
          <p15:clr>
            <a:srgbClr val="A4A3A4"/>
          </p15:clr>
        </p15:guide>
        <p15:guide id="11" pos="431">
          <p15:clr>
            <a:srgbClr val="A4A3A4"/>
          </p15:clr>
        </p15:guide>
        <p15:guide id="12" pos="4604">
          <p15:clr>
            <a:srgbClr val="A4A3A4"/>
          </p15:clr>
        </p15:guide>
        <p15:guide id="13" pos="181">
          <p15:clr>
            <a:srgbClr val="A4A3A4"/>
          </p15:clr>
        </p15:guide>
        <p15:guide id="14" pos="2381">
          <p15:clr>
            <a:srgbClr val="A4A3A4"/>
          </p15:clr>
        </p15:guide>
        <p15:guide id="15" pos="4626">
          <p15:clr>
            <a:srgbClr val="A4A3A4"/>
          </p15:clr>
        </p15:guide>
        <p15:guide id="16" pos="170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32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A8F461-618A-283A-A8B2-2E9590906275}" v="118" dt="2024-08-28T16:27:01.327"/>
    <p1510:client id="{E962E10A-82EE-2A43-E5AF-880C79555FFB}" v="21" dt="2024-08-30T07:39:48.228"/>
    <p1510:client id="{F2B5933B-A08B-4C1A-5D7B-8316D343FD6D}" v="59" dt="2024-08-29T11:55:14.180"/>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1818" y="-2826"/>
      </p:cViewPr>
      <p:guideLst>
        <p:guide orient="horz" pos="3368"/>
        <p:guide orient="horz" pos="398"/>
        <p:guide orient="horz" pos="1776"/>
        <p:guide orient="horz" pos="1706"/>
        <p:guide orient="horz" pos="6338"/>
        <p:guide orient="horz" pos="6550"/>
        <p:guide pos="2382"/>
        <p:guide pos="469"/>
        <p:guide pos="4294"/>
        <p:guide pos="4519"/>
        <p:guide pos="431"/>
        <p:guide pos="4604"/>
        <p:guide pos="181"/>
        <p:guide pos="2381"/>
        <p:guide pos="4626"/>
        <p:guide pos="170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8" Type="http://schemas.microsoft.com/office/2016/11/relationships/changesInfo" Target="changesInfos/changesInfo1.xml"/><Relationship Id="rId1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manuel BATT" userId="S::ebatt@hand-e.fr::9d65938e-bbe2-4d44-be13-c217ea8f99c4" providerId="AD" clId="Web-{40A8F461-618A-283A-A8B2-2E9590906275}"/>
    <pc:docChg chg="addSld delSld modSld">
      <pc:chgData name="Emmanuel BATT" userId="S::ebatt@hand-e.fr::9d65938e-bbe2-4d44-be13-c217ea8f99c4" providerId="AD" clId="Web-{40A8F461-618A-283A-A8B2-2E9590906275}" dt="2024-08-28T16:27:01.327" v="91" actId="20577"/>
      <pc:docMkLst>
        <pc:docMk/>
      </pc:docMkLst>
      <pc:sldChg chg="addSp delSp modSp">
        <pc:chgData name="Emmanuel BATT" userId="S::ebatt@hand-e.fr::9d65938e-bbe2-4d44-be13-c217ea8f99c4" providerId="AD" clId="Web-{40A8F461-618A-283A-A8B2-2E9590906275}" dt="2024-08-28T16:27:01.327" v="91" actId="20577"/>
        <pc:sldMkLst>
          <pc:docMk/>
          <pc:sldMk cId="3753401322" sldId="256"/>
        </pc:sldMkLst>
        <pc:spChg chg="del mod">
          <ac:chgData name="Emmanuel BATT" userId="S::ebatt@hand-e.fr::9d65938e-bbe2-4d44-be13-c217ea8f99c4" providerId="AD" clId="Web-{40A8F461-618A-283A-A8B2-2E9590906275}" dt="2024-08-28T16:19:39.458" v="4"/>
          <ac:spMkLst>
            <pc:docMk/>
            <pc:sldMk cId="3753401322" sldId="256"/>
            <ac:spMk id="2" creationId="{EFA05DB9-4806-4080-D50D-94CBD409C78B}"/>
          </ac:spMkLst>
        </pc:spChg>
        <pc:spChg chg="add del mod">
          <ac:chgData name="Emmanuel BATT" userId="S::ebatt@hand-e.fr::9d65938e-bbe2-4d44-be13-c217ea8f99c4" providerId="AD" clId="Web-{40A8F461-618A-283A-A8B2-2E9590906275}" dt="2024-08-28T16:19:09.692" v="1"/>
          <ac:spMkLst>
            <pc:docMk/>
            <pc:sldMk cId="3753401322" sldId="256"/>
            <ac:spMk id="8" creationId="{A17DDA37-23BF-C2C8-9A73-63CC2D8AD90C}"/>
          </ac:spMkLst>
        </pc:spChg>
        <pc:spChg chg="mod">
          <ac:chgData name="Emmanuel BATT" userId="S::ebatt@hand-e.fr::9d65938e-bbe2-4d44-be13-c217ea8f99c4" providerId="AD" clId="Web-{40A8F461-618A-283A-A8B2-2E9590906275}" dt="2024-08-28T16:23:48.745" v="88" actId="20577"/>
          <ac:spMkLst>
            <pc:docMk/>
            <pc:sldMk cId="3753401322" sldId="256"/>
            <ac:spMk id="10" creationId="{C00EF616-D107-809C-9CD3-0EA14D0DAF5A}"/>
          </ac:spMkLst>
        </pc:spChg>
        <pc:spChg chg="mod">
          <ac:chgData name="Emmanuel BATT" userId="S::ebatt@hand-e.fr::9d65938e-bbe2-4d44-be13-c217ea8f99c4" providerId="AD" clId="Web-{40A8F461-618A-283A-A8B2-2E9590906275}" dt="2024-08-28T16:27:01.327" v="91" actId="20577"/>
          <ac:spMkLst>
            <pc:docMk/>
            <pc:sldMk cId="3753401322" sldId="256"/>
            <ac:spMk id="28" creationId="{00000000-0000-0000-0000-000000000000}"/>
          </ac:spMkLst>
        </pc:spChg>
        <pc:spChg chg="del">
          <ac:chgData name="Emmanuel BATT" userId="S::ebatt@hand-e.fr::9d65938e-bbe2-4d44-be13-c217ea8f99c4" providerId="AD" clId="Web-{40A8F461-618A-283A-A8B2-2E9590906275}" dt="2024-08-28T16:19:05.035" v="0"/>
          <ac:spMkLst>
            <pc:docMk/>
            <pc:sldMk cId="3753401322" sldId="256"/>
            <ac:spMk id="29" creationId="{00000000-0000-0000-0000-000000000000}"/>
          </ac:spMkLst>
        </pc:spChg>
        <pc:graphicFrameChg chg="mod modGraphic">
          <ac:chgData name="Emmanuel BATT" userId="S::ebatt@hand-e.fr::9d65938e-bbe2-4d44-be13-c217ea8f99c4" providerId="AD" clId="Web-{40A8F461-618A-283A-A8B2-2E9590906275}" dt="2024-08-28T16:22:01.321" v="6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40A8F461-618A-283A-A8B2-2E9590906275}" dt="2024-08-28T16:20:25.053" v="9"/>
        <pc:sldMkLst>
          <pc:docMk/>
          <pc:sldMk cId="1362801244" sldId="259"/>
        </pc:sldMkLst>
        <pc:graphicFrameChg chg="modGraphic">
          <ac:chgData name="Emmanuel BATT" userId="S::ebatt@hand-e.fr::9d65938e-bbe2-4d44-be13-c217ea8f99c4" providerId="AD" clId="Web-{40A8F461-618A-283A-A8B2-2E9590906275}" dt="2024-08-28T16:20:05.021" v="6"/>
          <ac:graphicFrameMkLst>
            <pc:docMk/>
            <pc:sldMk cId="1362801244" sldId="259"/>
            <ac:graphicFrameMk id="51" creationId="{FFDE2B17-0109-BCEE-A5CC-F166D6659AA4}"/>
          </ac:graphicFrameMkLst>
        </pc:graphicFrameChg>
        <pc:graphicFrameChg chg="modGraphic">
          <ac:chgData name="Emmanuel BATT" userId="S::ebatt@hand-e.fr::9d65938e-bbe2-4d44-be13-c217ea8f99c4" providerId="AD" clId="Web-{40A8F461-618A-283A-A8B2-2E9590906275}" dt="2024-08-28T16:20:25.053" v="9"/>
          <ac:graphicFrameMkLst>
            <pc:docMk/>
            <pc:sldMk cId="1362801244" sldId="259"/>
            <ac:graphicFrameMk id="53" creationId="{068E026C-CA68-CB64-6BF0-A2372BC83496}"/>
          </ac:graphicFrameMkLst>
        </pc:graphicFrameChg>
      </pc:sldChg>
      <pc:sldChg chg="modSp">
        <pc:chgData name="Emmanuel BATT" userId="S::ebatt@hand-e.fr::9d65938e-bbe2-4d44-be13-c217ea8f99c4" providerId="AD" clId="Web-{40A8F461-618A-283A-A8B2-2E9590906275}" dt="2024-08-28T16:21:05.819" v="23"/>
        <pc:sldMkLst>
          <pc:docMk/>
          <pc:sldMk cId="4278137385" sldId="268"/>
        </pc:sldMkLst>
        <pc:graphicFrameChg chg="modGraphic">
          <ac:chgData name="Emmanuel BATT" userId="S::ebatt@hand-e.fr::9d65938e-bbe2-4d44-be13-c217ea8f99c4" providerId="AD" clId="Web-{40A8F461-618A-283A-A8B2-2E9590906275}" dt="2024-08-28T16:21:05.819" v="23"/>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40A8F461-618A-283A-A8B2-2E9590906275}" dt="2024-08-28T16:20:35.678" v="10"/>
        <pc:sldMkLst>
          <pc:docMk/>
          <pc:sldMk cId="348397612" sldId="269"/>
        </pc:sldMkLst>
      </pc:sldChg>
      <pc:sldChg chg="add replId">
        <pc:chgData name="Emmanuel BATT" userId="S::ebatt@hand-e.fr::9d65938e-bbe2-4d44-be13-c217ea8f99c4" providerId="AD" clId="Web-{40A8F461-618A-283A-A8B2-2E9590906275}" dt="2024-08-28T16:20:46.053" v="15"/>
        <pc:sldMkLst>
          <pc:docMk/>
          <pc:sldMk cId="3513896655" sldId="269"/>
        </pc:sldMkLst>
      </pc:sldChg>
      <pc:sldChg chg="del">
        <pc:chgData name="Emmanuel BATT" userId="S::ebatt@hand-e.fr::9d65938e-bbe2-4d44-be13-c217ea8f99c4" providerId="AD" clId="Web-{40A8F461-618A-283A-A8B2-2E9590906275}" dt="2024-08-28T16:20:37.334" v="11"/>
        <pc:sldMkLst>
          <pc:docMk/>
          <pc:sldMk cId="3162511075" sldId="270"/>
        </pc:sldMkLst>
      </pc:sldChg>
      <pc:sldChg chg="add replId">
        <pc:chgData name="Emmanuel BATT" userId="S::ebatt@hand-e.fr::9d65938e-bbe2-4d44-be13-c217ea8f99c4" providerId="AD" clId="Web-{40A8F461-618A-283A-A8B2-2E9590906275}" dt="2024-08-28T16:20:46.741" v="16"/>
        <pc:sldMkLst>
          <pc:docMk/>
          <pc:sldMk cId="4268003547" sldId="270"/>
        </pc:sldMkLst>
      </pc:sldChg>
      <pc:sldChg chg="add replId">
        <pc:chgData name="Emmanuel BATT" userId="S::ebatt@hand-e.fr::9d65938e-bbe2-4d44-be13-c217ea8f99c4" providerId="AD" clId="Web-{40A8F461-618A-283A-A8B2-2E9590906275}" dt="2024-08-28T16:20:48.038" v="17"/>
        <pc:sldMkLst>
          <pc:docMk/>
          <pc:sldMk cId="2127764501" sldId="271"/>
        </pc:sldMkLst>
      </pc:sldChg>
      <pc:sldChg chg="del">
        <pc:chgData name="Emmanuel BATT" userId="S::ebatt@hand-e.fr::9d65938e-bbe2-4d44-be13-c217ea8f99c4" providerId="AD" clId="Web-{40A8F461-618A-283A-A8B2-2E9590906275}" dt="2024-08-28T16:20:38.428" v="12"/>
        <pc:sldMkLst>
          <pc:docMk/>
          <pc:sldMk cId="2342082241" sldId="271"/>
        </pc:sldMkLst>
      </pc:sldChg>
      <pc:sldChg chg="del">
        <pc:chgData name="Emmanuel BATT" userId="S::ebatt@hand-e.fr::9d65938e-bbe2-4d44-be13-c217ea8f99c4" providerId="AD" clId="Web-{40A8F461-618A-283A-A8B2-2E9590906275}" dt="2024-08-28T16:20:38.959" v="13"/>
        <pc:sldMkLst>
          <pc:docMk/>
          <pc:sldMk cId="184785497" sldId="272"/>
        </pc:sldMkLst>
      </pc:sldChg>
      <pc:sldChg chg="add replId">
        <pc:chgData name="Emmanuel BATT" userId="S::ebatt@hand-e.fr::9d65938e-bbe2-4d44-be13-c217ea8f99c4" providerId="AD" clId="Web-{40A8F461-618A-283A-A8B2-2E9590906275}" dt="2024-08-28T16:20:49.272" v="18"/>
        <pc:sldMkLst>
          <pc:docMk/>
          <pc:sldMk cId="2638632864" sldId="272"/>
        </pc:sldMkLst>
      </pc:sldChg>
      <pc:sldChg chg="add replId">
        <pc:chgData name="Emmanuel BATT" userId="S::ebatt@hand-e.fr::9d65938e-bbe2-4d44-be13-c217ea8f99c4" providerId="AD" clId="Web-{40A8F461-618A-283A-A8B2-2E9590906275}" dt="2024-08-28T16:20:49.725" v="19"/>
        <pc:sldMkLst>
          <pc:docMk/>
          <pc:sldMk cId="2479183341" sldId="273"/>
        </pc:sldMkLst>
      </pc:sldChg>
      <pc:sldChg chg="del">
        <pc:chgData name="Emmanuel BATT" userId="S::ebatt@hand-e.fr::9d65938e-bbe2-4d44-be13-c217ea8f99c4" providerId="AD" clId="Web-{40A8F461-618A-283A-A8B2-2E9590906275}" dt="2024-08-28T16:20:39.616" v="14"/>
        <pc:sldMkLst>
          <pc:docMk/>
          <pc:sldMk cId="3342461578" sldId="273"/>
        </pc:sldMkLst>
      </pc:sldChg>
    </pc:docChg>
  </pc:docChgLst>
  <pc:docChgLst>
    <pc:chgData name="Emmanuel BATT" userId="S::ebatt@hand-e.fr::9d65938e-bbe2-4d44-be13-c217ea8f99c4" providerId="AD" clId="Web-{22CBF162-4B5F-9A3A-E06B-A888E73BAEED}"/>
    <pc:docChg chg="addSld">
      <pc:chgData name="Emmanuel BATT" userId="S::ebatt@hand-e.fr::9d65938e-bbe2-4d44-be13-c217ea8f99c4" providerId="AD" clId="Web-{22CBF162-4B5F-9A3A-E06B-A888E73BAEED}" dt="2024-08-27T14:56:29.399" v="4"/>
      <pc:docMkLst>
        <pc:docMk/>
      </pc:docMkLst>
      <pc:sldChg chg="add replId">
        <pc:chgData name="Emmanuel BATT" userId="S::ebatt@hand-e.fr::9d65938e-bbe2-4d44-be13-c217ea8f99c4" providerId="AD" clId="Web-{22CBF162-4B5F-9A3A-E06B-A888E73BAEED}" dt="2024-08-27T14:56:22.633" v="0"/>
        <pc:sldMkLst>
          <pc:docMk/>
          <pc:sldMk cId="348397612" sldId="269"/>
        </pc:sldMkLst>
      </pc:sldChg>
      <pc:sldChg chg="add replId">
        <pc:chgData name="Emmanuel BATT" userId="S::ebatt@hand-e.fr::9d65938e-bbe2-4d44-be13-c217ea8f99c4" providerId="AD" clId="Web-{22CBF162-4B5F-9A3A-E06B-A888E73BAEED}" dt="2024-08-27T14:56:23.992" v="1"/>
        <pc:sldMkLst>
          <pc:docMk/>
          <pc:sldMk cId="3162511075" sldId="270"/>
        </pc:sldMkLst>
      </pc:sldChg>
      <pc:sldChg chg="add replId">
        <pc:chgData name="Emmanuel BATT" userId="S::ebatt@hand-e.fr::9d65938e-bbe2-4d44-be13-c217ea8f99c4" providerId="AD" clId="Web-{22CBF162-4B5F-9A3A-E06B-A888E73BAEED}" dt="2024-08-27T14:56:25.680" v="2"/>
        <pc:sldMkLst>
          <pc:docMk/>
          <pc:sldMk cId="2342082241" sldId="271"/>
        </pc:sldMkLst>
      </pc:sldChg>
      <pc:sldChg chg="add replId">
        <pc:chgData name="Emmanuel BATT" userId="S::ebatt@hand-e.fr::9d65938e-bbe2-4d44-be13-c217ea8f99c4" providerId="AD" clId="Web-{22CBF162-4B5F-9A3A-E06B-A888E73BAEED}" dt="2024-08-27T14:56:27.352" v="3"/>
        <pc:sldMkLst>
          <pc:docMk/>
          <pc:sldMk cId="184785497" sldId="272"/>
        </pc:sldMkLst>
      </pc:sldChg>
      <pc:sldChg chg="add replId">
        <pc:chgData name="Emmanuel BATT" userId="S::ebatt@hand-e.fr::9d65938e-bbe2-4d44-be13-c217ea8f99c4" providerId="AD" clId="Web-{22CBF162-4B5F-9A3A-E06B-A888E73BAEED}" dt="2024-08-27T14:56:29.399" v="4"/>
        <pc:sldMkLst>
          <pc:docMk/>
          <pc:sldMk cId="3342461578" sldId="273"/>
        </pc:sldMkLst>
      </pc:sldChg>
    </pc:docChg>
  </pc:docChgLst>
  <pc:docChgLst>
    <pc:chgData name="Emmanuel BATT" userId="S::ebatt@hand-e.fr::9d65938e-bbe2-4d44-be13-c217ea8f99c4" providerId="AD" clId="Web-{F2B5933B-A08B-4C1A-5D7B-8316D343FD6D}"/>
    <pc:docChg chg="modSld">
      <pc:chgData name="Emmanuel BATT" userId="S::ebatt@hand-e.fr::9d65938e-bbe2-4d44-be13-c217ea8f99c4" providerId="AD" clId="Web-{F2B5933B-A08B-4C1A-5D7B-8316D343FD6D}" dt="2024-08-29T11:55:14.180" v="31"/>
      <pc:docMkLst>
        <pc:docMk/>
      </pc:docMkLst>
      <pc:sldChg chg="modSp">
        <pc:chgData name="Emmanuel BATT" userId="S::ebatt@hand-e.fr::9d65938e-bbe2-4d44-be13-c217ea8f99c4" providerId="AD" clId="Web-{F2B5933B-A08B-4C1A-5D7B-8316D343FD6D}" dt="2024-08-29T11:55:14.180" v="31"/>
        <pc:sldMkLst>
          <pc:docMk/>
          <pc:sldMk cId="3753401322" sldId="256"/>
        </pc:sldMkLst>
        <pc:spChg chg="mod">
          <ac:chgData name="Emmanuel BATT" userId="S::ebatt@hand-e.fr::9d65938e-bbe2-4d44-be13-c217ea8f99c4" providerId="AD" clId="Web-{F2B5933B-A08B-4C1A-5D7B-8316D343FD6D}" dt="2024-08-29T11:54:01.693" v="30" actId="20577"/>
          <ac:spMkLst>
            <pc:docMk/>
            <pc:sldMk cId="3753401322" sldId="256"/>
            <ac:spMk id="10" creationId="{C00EF616-D107-809C-9CD3-0EA14D0DAF5A}"/>
          </ac:spMkLst>
        </pc:spChg>
        <pc:graphicFrameChg chg="modGraphic">
          <ac:chgData name="Emmanuel BATT" userId="S::ebatt@hand-e.fr::9d65938e-bbe2-4d44-be13-c217ea8f99c4" providerId="AD" clId="Web-{F2B5933B-A08B-4C1A-5D7B-8316D343FD6D}" dt="2024-08-29T11:55:14.180" v="31"/>
          <ac:graphicFrameMkLst>
            <pc:docMk/>
            <pc:sldMk cId="3753401322" sldId="256"/>
            <ac:graphicFrameMk id="15" creationId="{D26B4656-6012-CBC6-E496-10EECAEFC7AE}"/>
          </ac:graphicFrameMkLst>
        </pc:graphicFrameChg>
      </pc:sldChg>
    </pc:docChg>
  </pc:docChgLst>
  <pc:docChgLst>
    <pc:chgData name="Emmanuel BATT" userId="S::ebatt@hand-e.fr::9d65938e-bbe2-4d44-be13-c217ea8f99c4" providerId="AD" clId="Web-{DAD306B9-EF0F-2C59-F901-256A598CF674}"/>
    <pc:docChg chg="delSld modSld">
      <pc:chgData name="Emmanuel BATT" userId="S::ebatt@hand-e.fr::9d65938e-bbe2-4d44-be13-c217ea8f99c4" providerId="AD" clId="Web-{DAD306B9-EF0F-2C59-F901-256A598CF674}" dt="2024-08-27T07:52:03.755" v="686"/>
      <pc:docMkLst>
        <pc:docMk/>
      </pc:docMkLst>
      <pc:sldChg chg="delSp modSp">
        <pc:chgData name="Emmanuel BATT" userId="S::ebatt@hand-e.fr::9d65938e-bbe2-4d44-be13-c217ea8f99c4" providerId="AD" clId="Web-{DAD306B9-EF0F-2C59-F901-256A598CF674}" dt="2024-08-27T07:52:03.755" v="686"/>
        <pc:sldMkLst>
          <pc:docMk/>
          <pc:sldMk cId="3753401322" sldId="256"/>
        </pc:sldMkLst>
        <pc:spChg chg="mod">
          <ac:chgData name="Emmanuel BATT" userId="S::ebatt@hand-e.fr::9d65938e-bbe2-4d44-be13-c217ea8f99c4" providerId="AD" clId="Web-{DAD306B9-EF0F-2C59-F901-256A598CF674}" dt="2024-08-27T07:22:40.579" v="2" actId="1076"/>
          <ac:spMkLst>
            <pc:docMk/>
            <pc:sldMk cId="3753401322" sldId="256"/>
            <ac:spMk id="2" creationId="{EFA05DB9-4806-4080-D50D-94CBD409C78B}"/>
          </ac:spMkLst>
        </pc:spChg>
        <pc:spChg chg="mod">
          <ac:chgData name="Emmanuel BATT" userId="S::ebatt@hand-e.fr::9d65938e-bbe2-4d44-be13-c217ea8f99c4" providerId="AD" clId="Web-{DAD306B9-EF0F-2C59-F901-256A598CF674}" dt="2024-08-27T07:22:37.297" v="1" actId="14100"/>
          <ac:spMkLst>
            <pc:docMk/>
            <pc:sldMk cId="3753401322" sldId="256"/>
            <ac:spMk id="7" creationId="{C9314606-5909-DA03-CAE3-AF286CCB8DD1}"/>
          </ac:spMkLst>
        </pc:spChg>
        <pc:spChg chg="mod">
          <ac:chgData name="Emmanuel BATT" userId="S::ebatt@hand-e.fr::9d65938e-bbe2-4d44-be13-c217ea8f99c4" providerId="AD" clId="Web-{DAD306B9-EF0F-2C59-F901-256A598CF674}" dt="2024-08-27T07:29:46.079" v="23" actId="20577"/>
          <ac:spMkLst>
            <pc:docMk/>
            <pc:sldMk cId="3753401322" sldId="256"/>
            <ac:spMk id="10" creationId="{C00EF616-D107-809C-9CD3-0EA14D0DAF5A}"/>
          </ac:spMkLst>
        </pc:spChg>
        <pc:graphicFrameChg chg="mod modGraphic">
          <ac:chgData name="Emmanuel BATT" userId="S::ebatt@hand-e.fr::9d65938e-bbe2-4d44-be13-c217ea8f99c4" providerId="AD" clId="Web-{DAD306B9-EF0F-2C59-F901-256A598CF674}" dt="2024-08-27T07:31:07.957" v="41"/>
          <ac:graphicFrameMkLst>
            <pc:docMk/>
            <pc:sldMk cId="3753401322" sldId="256"/>
            <ac:graphicFrameMk id="15" creationId="{D26B4656-6012-CBC6-E496-10EECAEFC7AE}"/>
          </ac:graphicFrameMkLst>
        </pc:graphicFrameChg>
        <pc:graphicFrameChg chg="del">
          <ac:chgData name="Emmanuel BATT" userId="S::ebatt@hand-e.fr::9d65938e-bbe2-4d44-be13-c217ea8f99c4" providerId="AD" clId="Web-{DAD306B9-EF0F-2C59-F901-256A598CF674}" dt="2024-08-27T07:22:30.984" v="0"/>
          <ac:graphicFrameMkLst>
            <pc:docMk/>
            <pc:sldMk cId="3753401322" sldId="256"/>
            <ac:graphicFrameMk id="24" creationId="{6764E6B1-348D-5588-C3F7-7DF3313DCD18}"/>
          </ac:graphicFrameMkLst>
        </pc:graphicFrameChg>
        <pc:picChg chg="mod">
          <ac:chgData name="Emmanuel BATT" userId="S::ebatt@hand-e.fr::9d65938e-bbe2-4d44-be13-c217ea8f99c4" providerId="AD" clId="Web-{DAD306B9-EF0F-2C59-F901-256A598CF674}" dt="2024-08-27T07:51:50.083" v="683"/>
          <ac:picMkLst>
            <pc:docMk/>
            <pc:sldMk cId="3753401322" sldId="256"/>
            <ac:picMk id="23" creationId="{29FAEDF2-5FF4-5501-878E-5CC2591BCDB1}"/>
          </ac:picMkLst>
        </pc:picChg>
        <pc:picChg chg="mod">
          <ac:chgData name="Emmanuel BATT" userId="S::ebatt@hand-e.fr::9d65938e-bbe2-4d44-be13-c217ea8f99c4" providerId="AD" clId="Web-{DAD306B9-EF0F-2C59-F901-256A598CF674}" dt="2024-08-27T07:52:03.755" v="686"/>
          <ac:picMkLst>
            <pc:docMk/>
            <pc:sldMk cId="3753401322" sldId="256"/>
            <ac:picMk id="33" creationId="{E0A332C3-F08C-971F-0E84-910FC1A82B6E}"/>
          </ac:picMkLst>
        </pc:picChg>
      </pc:sldChg>
      <pc:sldChg chg="delSp modSp">
        <pc:chgData name="Emmanuel BATT" userId="S::ebatt@hand-e.fr::9d65938e-bbe2-4d44-be13-c217ea8f99c4" providerId="AD" clId="Web-{DAD306B9-EF0F-2C59-F901-256A598CF674}" dt="2024-08-27T07:47:37.636" v="473"/>
        <pc:sldMkLst>
          <pc:docMk/>
          <pc:sldMk cId="1362801244" sldId="259"/>
        </pc:sldMkLst>
        <pc:spChg chg="mod">
          <ac:chgData name="Emmanuel BATT" userId="S::ebatt@hand-e.fr::9d65938e-bbe2-4d44-be13-c217ea8f99c4" providerId="AD" clId="Web-{DAD306B9-EF0F-2C59-F901-256A598CF674}" dt="2024-08-27T07:45:32.084" v="460" actId="20577"/>
          <ac:spMkLst>
            <pc:docMk/>
            <pc:sldMk cId="1362801244" sldId="259"/>
            <ac:spMk id="25" creationId="{00000000-0000-0000-0000-000000000000}"/>
          </ac:spMkLst>
        </pc:spChg>
        <pc:spChg chg="mod">
          <ac:chgData name="Emmanuel BATT" userId="S::ebatt@hand-e.fr::9d65938e-bbe2-4d44-be13-c217ea8f99c4" providerId="AD" clId="Web-{DAD306B9-EF0F-2C59-F901-256A598CF674}" dt="2024-08-27T07:44:41.926" v="442" actId="20577"/>
          <ac:spMkLst>
            <pc:docMk/>
            <pc:sldMk cId="1362801244" sldId="259"/>
            <ac:spMk id="27" creationId="{00000000-0000-0000-0000-000000000000}"/>
          </ac:spMkLst>
        </pc:spChg>
        <pc:spChg chg="del">
          <ac:chgData name="Emmanuel BATT" userId="S::ebatt@hand-e.fr::9d65938e-bbe2-4d44-be13-c217ea8f99c4" providerId="AD" clId="Web-{DAD306B9-EF0F-2C59-F901-256A598CF674}" dt="2024-08-27T07:30:33.503" v="26"/>
          <ac:spMkLst>
            <pc:docMk/>
            <pc:sldMk cId="1362801244" sldId="259"/>
            <ac:spMk id="31" creationId="{97E3300C-BD93-F12C-B154-FE9ECAC33916}"/>
          </ac:spMkLst>
        </pc:spChg>
        <pc:spChg chg="del">
          <ac:chgData name="Emmanuel BATT" userId="S::ebatt@hand-e.fr::9d65938e-bbe2-4d44-be13-c217ea8f99c4" providerId="AD" clId="Web-{DAD306B9-EF0F-2C59-F901-256A598CF674}" dt="2024-08-27T07:30:35.175" v="27"/>
          <ac:spMkLst>
            <pc:docMk/>
            <pc:sldMk cId="1362801244" sldId="259"/>
            <ac:spMk id="33" creationId="{32855974-0229-172C-FCA9-A74BE47B1B89}"/>
          </ac:spMkLst>
        </pc:spChg>
        <pc:spChg chg="del">
          <ac:chgData name="Emmanuel BATT" userId="S::ebatt@hand-e.fr::9d65938e-bbe2-4d44-be13-c217ea8f99c4" providerId="AD" clId="Web-{DAD306B9-EF0F-2C59-F901-256A598CF674}" dt="2024-08-27T07:30:37.534" v="29"/>
          <ac:spMkLst>
            <pc:docMk/>
            <pc:sldMk cId="1362801244" sldId="259"/>
            <ac:spMk id="34" creationId="{0EC5A1A4-4B2D-A46A-57AC-FB0975D6CA34}"/>
          </ac:spMkLst>
        </pc:spChg>
        <pc:spChg chg="del">
          <ac:chgData name="Emmanuel BATT" userId="S::ebatt@hand-e.fr::9d65938e-bbe2-4d44-be13-c217ea8f99c4" providerId="AD" clId="Web-{DAD306B9-EF0F-2C59-F901-256A598CF674}" dt="2024-08-27T07:30:36.284" v="28"/>
          <ac:spMkLst>
            <pc:docMk/>
            <pc:sldMk cId="1362801244" sldId="259"/>
            <ac:spMk id="35" creationId="{5C451F4E-D2C3-7D25-5E6E-5E96C9E52D8D}"/>
          </ac:spMkLst>
        </pc:spChg>
        <pc:spChg chg="mod">
          <ac:chgData name="Emmanuel BATT" userId="S::ebatt@hand-e.fr::9d65938e-bbe2-4d44-be13-c217ea8f99c4" providerId="AD" clId="Web-{DAD306B9-EF0F-2C59-F901-256A598CF674}" dt="2024-08-27T07:44:57.208" v="445" actId="20577"/>
          <ac:spMkLst>
            <pc:docMk/>
            <pc:sldMk cId="1362801244" sldId="259"/>
            <ac:spMk id="38" creationId="{A95F2125-416E-7667-069C-FDC3428E4AB8}"/>
          </ac:spMkLst>
        </pc:spChg>
        <pc:graphicFrameChg chg="mod modGraphic">
          <ac:chgData name="Emmanuel BATT" userId="S::ebatt@hand-e.fr::9d65938e-bbe2-4d44-be13-c217ea8f99c4" providerId="AD" clId="Web-{DAD306B9-EF0F-2C59-F901-256A598CF674}" dt="2024-08-27T07:41:33.778" v="314"/>
          <ac:graphicFrameMkLst>
            <pc:docMk/>
            <pc:sldMk cId="1362801244" sldId="259"/>
            <ac:graphicFrameMk id="51" creationId="{FFDE2B17-0109-BCEE-A5CC-F166D6659AA4}"/>
          </ac:graphicFrameMkLst>
        </pc:graphicFrameChg>
        <pc:graphicFrameChg chg="mod modGraphic">
          <ac:chgData name="Emmanuel BATT" userId="S::ebatt@hand-e.fr::9d65938e-bbe2-4d44-be13-c217ea8f99c4" providerId="AD" clId="Web-{DAD306B9-EF0F-2C59-F901-256A598CF674}" dt="2024-08-27T07:44:28.754" v="438"/>
          <ac:graphicFrameMkLst>
            <pc:docMk/>
            <pc:sldMk cId="1362801244" sldId="259"/>
            <ac:graphicFrameMk id="53" creationId="{068E026C-CA68-CB64-6BF0-A2372BC83496}"/>
          </ac:graphicFrameMkLst>
        </pc:graphicFrameChg>
        <pc:picChg chg="mod">
          <ac:chgData name="Emmanuel BATT" userId="S::ebatt@hand-e.fr::9d65938e-bbe2-4d44-be13-c217ea8f99c4" providerId="AD" clId="Web-{DAD306B9-EF0F-2C59-F901-256A598CF674}" dt="2024-08-27T07:47:37.636" v="473"/>
          <ac:picMkLst>
            <pc:docMk/>
            <pc:sldMk cId="1362801244" sldId="259"/>
            <ac:picMk id="19" creationId="{5A228BBA-5492-CF19-D70C-891C2EACC0E0}"/>
          </ac:picMkLst>
        </pc:picChg>
      </pc:sldChg>
      <pc:sldChg chg="modSp">
        <pc:chgData name="Emmanuel BATT" userId="S::ebatt@hand-e.fr::9d65938e-bbe2-4d44-be13-c217ea8f99c4" providerId="AD" clId="Web-{DAD306B9-EF0F-2C59-F901-256A598CF674}" dt="2024-08-27T07:51:07.394" v="675"/>
        <pc:sldMkLst>
          <pc:docMk/>
          <pc:sldMk cId="4278137385" sldId="268"/>
        </pc:sldMkLst>
        <pc:graphicFrameChg chg="mod modGraphic">
          <ac:chgData name="Emmanuel BATT" userId="S::ebatt@hand-e.fr::9d65938e-bbe2-4d44-be13-c217ea8f99c4" providerId="AD" clId="Web-{DAD306B9-EF0F-2C59-F901-256A598CF674}" dt="2024-08-27T07:51:07.394" v="675"/>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DAD306B9-EF0F-2C59-F901-256A598CF674}" dt="2024-08-27T07:30:03.252" v="24"/>
        <pc:sldMkLst>
          <pc:docMk/>
          <pc:sldMk cId="3818575231" sldId="269"/>
        </pc:sldMkLst>
      </pc:sldChg>
      <pc:sldChg chg="del">
        <pc:chgData name="Emmanuel BATT" userId="S::ebatt@hand-e.fr::9d65938e-bbe2-4d44-be13-c217ea8f99c4" providerId="AD" clId="Web-{DAD306B9-EF0F-2C59-F901-256A598CF674}" dt="2024-08-27T07:30:04.877" v="25"/>
        <pc:sldMkLst>
          <pc:docMk/>
          <pc:sldMk cId="3883408661" sldId="270"/>
        </pc:sldMkLst>
      </pc:sldChg>
    </pc:docChg>
  </pc:docChgLst>
  <pc:docChgLst>
    <pc:chgData name="Emmanuel BATT" userId="S::ebatt@hand-e.fr::9d65938e-bbe2-4d44-be13-c217ea8f99c4" providerId="AD" clId="Web-{E962E10A-82EE-2A43-E5AF-880C79555FFB}"/>
    <pc:docChg chg="addSld delSld modSld">
      <pc:chgData name="Emmanuel BATT" userId="S::ebatt@hand-e.fr::9d65938e-bbe2-4d44-be13-c217ea8f99c4" providerId="AD" clId="Web-{E962E10A-82EE-2A43-E5AF-880C79555FFB}" dt="2024-08-30T07:39:48.228" v="15"/>
      <pc:docMkLst>
        <pc:docMk/>
      </pc:docMkLst>
      <pc:sldChg chg="modSp">
        <pc:chgData name="Emmanuel BATT" userId="S::ebatt@hand-e.fr::9d65938e-bbe2-4d44-be13-c217ea8f99c4" providerId="AD" clId="Web-{E962E10A-82EE-2A43-E5AF-880C79555FFB}" dt="2024-08-30T07:39:07.712" v="3"/>
        <pc:sldMkLst>
          <pc:docMk/>
          <pc:sldMk cId="3753401322" sldId="256"/>
        </pc:sldMkLst>
        <pc:spChg chg="mod">
          <ac:chgData name="Emmanuel BATT" userId="S::ebatt@hand-e.fr::9d65938e-bbe2-4d44-be13-c217ea8f99c4" providerId="AD" clId="Web-{E962E10A-82EE-2A43-E5AF-880C79555FFB}" dt="2024-08-30T07:39:05.290" v="1" actId="20577"/>
          <ac:spMkLst>
            <pc:docMk/>
            <pc:sldMk cId="3753401322" sldId="256"/>
            <ac:spMk id="10" creationId="{C00EF616-D107-809C-9CD3-0EA14D0DAF5A}"/>
          </ac:spMkLst>
        </pc:spChg>
        <pc:graphicFrameChg chg="mod modGraphic">
          <ac:chgData name="Emmanuel BATT" userId="S::ebatt@hand-e.fr::9d65938e-bbe2-4d44-be13-c217ea8f99c4" providerId="AD" clId="Web-{E962E10A-82EE-2A43-E5AF-880C79555FFB}" dt="2024-08-30T07:39:07.712" v="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E962E10A-82EE-2A43-E5AF-880C79555FFB}" dt="2024-08-30T07:39:19.181" v="5"/>
        <pc:sldMkLst>
          <pc:docMk/>
          <pc:sldMk cId="1362801244" sldId="259"/>
        </pc:sldMkLst>
        <pc:graphicFrameChg chg="modGraphic">
          <ac:chgData name="Emmanuel BATT" userId="S::ebatt@hand-e.fr::9d65938e-bbe2-4d44-be13-c217ea8f99c4" providerId="AD" clId="Web-{E962E10A-82EE-2A43-E5AF-880C79555FFB}" dt="2024-08-30T07:39:19.181" v="5"/>
          <ac:graphicFrameMkLst>
            <pc:docMk/>
            <pc:sldMk cId="1362801244" sldId="259"/>
            <ac:graphicFrameMk id="51" creationId="{FFDE2B17-0109-BCEE-A5CC-F166D6659AA4}"/>
          </ac:graphicFrameMkLst>
        </pc:graphicFrameChg>
      </pc:sldChg>
      <pc:sldChg chg="add replId">
        <pc:chgData name="Emmanuel BATT" userId="S::ebatt@hand-e.fr::9d65938e-bbe2-4d44-be13-c217ea8f99c4" providerId="AD" clId="Web-{E962E10A-82EE-2A43-E5AF-880C79555FFB}" dt="2024-08-30T07:39:43.713" v="11"/>
        <pc:sldMkLst>
          <pc:docMk/>
          <pc:sldMk cId="3001389011" sldId="269"/>
        </pc:sldMkLst>
      </pc:sldChg>
      <pc:sldChg chg="del">
        <pc:chgData name="Emmanuel BATT" userId="S::ebatt@hand-e.fr::9d65938e-bbe2-4d44-be13-c217ea8f99c4" providerId="AD" clId="Web-{E962E10A-82EE-2A43-E5AF-880C79555FFB}" dt="2024-08-30T07:39:27.900" v="10"/>
        <pc:sldMkLst>
          <pc:docMk/>
          <pc:sldMk cId="3513896655" sldId="269"/>
        </pc:sldMkLst>
      </pc:sldChg>
      <pc:sldChg chg="add replId">
        <pc:chgData name="Emmanuel BATT" userId="S::ebatt@hand-e.fr::9d65938e-bbe2-4d44-be13-c217ea8f99c4" providerId="AD" clId="Web-{E962E10A-82EE-2A43-E5AF-880C79555FFB}" dt="2024-08-30T07:39:44.666" v="12"/>
        <pc:sldMkLst>
          <pc:docMk/>
          <pc:sldMk cId="1585310625" sldId="270"/>
        </pc:sldMkLst>
      </pc:sldChg>
      <pc:sldChg chg="del">
        <pc:chgData name="Emmanuel BATT" userId="S::ebatt@hand-e.fr::9d65938e-bbe2-4d44-be13-c217ea8f99c4" providerId="AD" clId="Web-{E962E10A-82EE-2A43-E5AF-880C79555FFB}" dt="2024-08-30T07:39:27.900" v="9"/>
        <pc:sldMkLst>
          <pc:docMk/>
          <pc:sldMk cId="4268003547" sldId="270"/>
        </pc:sldMkLst>
      </pc:sldChg>
      <pc:sldChg chg="del">
        <pc:chgData name="Emmanuel BATT" userId="S::ebatt@hand-e.fr::9d65938e-bbe2-4d44-be13-c217ea8f99c4" providerId="AD" clId="Web-{E962E10A-82EE-2A43-E5AF-880C79555FFB}" dt="2024-08-30T07:39:27.900" v="8"/>
        <pc:sldMkLst>
          <pc:docMk/>
          <pc:sldMk cId="2127764501" sldId="271"/>
        </pc:sldMkLst>
      </pc:sldChg>
      <pc:sldChg chg="add replId">
        <pc:chgData name="Emmanuel BATT" userId="S::ebatt@hand-e.fr::9d65938e-bbe2-4d44-be13-c217ea8f99c4" providerId="AD" clId="Web-{E962E10A-82EE-2A43-E5AF-880C79555FFB}" dt="2024-08-30T07:39:46.197" v="13"/>
        <pc:sldMkLst>
          <pc:docMk/>
          <pc:sldMk cId="2952408309" sldId="271"/>
        </pc:sldMkLst>
      </pc:sldChg>
      <pc:sldChg chg="add replId">
        <pc:chgData name="Emmanuel BATT" userId="S::ebatt@hand-e.fr::9d65938e-bbe2-4d44-be13-c217ea8f99c4" providerId="AD" clId="Web-{E962E10A-82EE-2A43-E5AF-880C79555FFB}" dt="2024-08-30T07:39:47.697" v="14"/>
        <pc:sldMkLst>
          <pc:docMk/>
          <pc:sldMk cId="2139020024" sldId="272"/>
        </pc:sldMkLst>
      </pc:sldChg>
      <pc:sldChg chg="del">
        <pc:chgData name="Emmanuel BATT" userId="S::ebatt@hand-e.fr::9d65938e-bbe2-4d44-be13-c217ea8f99c4" providerId="AD" clId="Web-{E962E10A-82EE-2A43-E5AF-880C79555FFB}" dt="2024-08-30T07:39:27.900" v="7"/>
        <pc:sldMkLst>
          <pc:docMk/>
          <pc:sldMk cId="2638632864" sldId="272"/>
        </pc:sldMkLst>
      </pc:sldChg>
      <pc:sldChg chg="del">
        <pc:chgData name="Emmanuel BATT" userId="S::ebatt@hand-e.fr::9d65938e-bbe2-4d44-be13-c217ea8f99c4" providerId="AD" clId="Web-{E962E10A-82EE-2A43-E5AF-880C79555FFB}" dt="2024-08-30T07:39:27.884" v="6"/>
        <pc:sldMkLst>
          <pc:docMk/>
          <pc:sldMk cId="2479183341" sldId="273"/>
        </pc:sldMkLst>
      </pc:sldChg>
      <pc:sldChg chg="add replId">
        <pc:chgData name="Emmanuel BATT" userId="S::ebatt@hand-e.fr::9d65938e-bbe2-4d44-be13-c217ea8f99c4" providerId="AD" clId="Web-{E962E10A-82EE-2A43-E5AF-880C79555FFB}" dt="2024-08-30T07:39:48.228" v="15"/>
        <pc:sldMkLst>
          <pc:docMk/>
          <pc:sldMk cId="3520189660" sldId="2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en-US" smtClean="0"/>
              <a:pPr/>
              <a:t>8/30/2024</a:t>
            </a:fld>
            <a:endParaRPr lang="en-US"/>
          </a:p>
        </p:txBody>
      </p:sp>
      <p:sp>
        <p:nvSpPr>
          <p:cNvPr id="4" name="Espace réservé de l'image des diapositives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Cliquez pour modifier les styles du texte du masque</a:t>
            </a:r>
          </a:p>
          <a:p>
            <a:pPr lvl="1"/>
            <a:r>
              <a:rPr lang="en-US"/>
              <a:t>Deuxième niveau</a:t>
            </a:r>
          </a:p>
          <a:p>
            <a:pPr lvl="2"/>
            <a:r>
              <a:rPr lang="en-US"/>
              <a:t>Troisième niveau</a:t>
            </a:r>
          </a:p>
          <a:p>
            <a:pPr lvl="3"/>
            <a:r>
              <a:rPr lang="en-US"/>
              <a:t>Quatrième niveau</a:t>
            </a:r>
          </a:p>
          <a:p>
            <a:pPr lvl="4"/>
            <a:r>
              <a:rPr lang="en-US"/>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en-US" smtClean="0"/>
              <a:pPr/>
              <a:t>‹N°›</a:t>
            </a:fld>
            <a:endParaRPr lang="en-US"/>
          </a:p>
        </p:txBody>
      </p:sp>
    </p:spTree>
    <p:extLst>
      <p:ext uri="{BB962C8B-B14F-4D97-AF65-F5344CB8AC3E}">
        <p14:creationId xmlns:p14="http://schemas.microsoft.com/office/powerpoint/2010/main" val="1126211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1</a:t>
            </a:fld>
            <a:endParaRPr lang="en-US"/>
          </a:p>
        </p:txBody>
      </p:sp>
    </p:spTree>
    <p:extLst>
      <p:ext uri="{BB962C8B-B14F-4D97-AF65-F5344CB8AC3E}">
        <p14:creationId xmlns:p14="http://schemas.microsoft.com/office/powerpoint/2010/main" val="3282465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2</a:t>
            </a:fld>
            <a:endParaRPr lang="en-US"/>
          </a:p>
        </p:txBody>
      </p:sp>
    </p:spTree>
    <p:extLst>
      <p:ext uri="{BB962C8B-B14F-4D97-AF65-F5344CB8AC3E}">
        <p14:creationId xmlns:p14="http://schemas.microsoft.com/office/powerpoint/2010/main" val="2929144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3</a:t>
            </a:fld>
            <a:endParaRPr lang="en-US"/>
          </a:p>
        </p:txBody>
      </p:sp>
    </p:spTree>
    <p:extLst>
      <p:ext uri="{BB962C8B-B14F-4D97-AF65-F5344CB8AC3E}">
        <p14:creationId xmlns:p14="http://schemas.microsoft.com/office/powerpoint/2010/main" val="1318559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4</a:t>
            </a:fld>
            <a:endParaRPr lang="en-US"/>
          </a:p>
        </p:txBody>
      </p:sp>
    </p:spTree>
    <p:extLst>
      <p:ext uri="{BB962C8B-B14F-4D97-AF65-F5344CB8AC3E}">
        <p14:creationId xmlns:p14="http://schemas.microsoft.com/office/powerpoint/2010/main" val="1234345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5</a:t>
            </a:fld>
            <a:endParaRPr lang="en-US"/>
          </a:p>
        </p:txBody>
      </p:sp>
    </p:spTree>
    <p:extLst>
      <p:ext uri="{BB962C8B-B14F-4D97-AF65-F5344CB8AC3E}">
        <p14:creationId xmlns:p14="http://schemas.microsoft.com/office/powerpoint/2010/main" val="204539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6</a:t>
            </a:fld>
            <a:endParaRPr lang="en-US"/>
          </a:p>
        </p:txBody>
      </p:sp>
    </p:spTree>
    <p:extLst>
      <p:ext uri="{BB962C8B-B14F-4D97-AF65-F5344CB8AC3E}">
        <p14:creationId xmlns:p14="http://schemas.microsoft.com/office/powerpoint/2010/main" val="4061015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7</a:t>
            </a:fld>
            <a:endParaRPr lang="en-US"/>
          </a:p>
        </p:txBody>
      </p:sp>
    </p:spTree>
    <p:extLst>
      <p:ext uri="{BB962C8B-B14F-4D97-AF65-F5344CB8AC3E}">
        <p14:creationId xmlns:p14="http://schemas.microsoft.com/office/powerpoint/2010/main" val="2583641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8</a:t>
            </a:fld>
            <a:endParaRPr lang="en-US"/>
          </a:p>
        </p:txBody>
      </p:sp>
    </p:spTree>
    <p:extLst>
      <p:ext uri="{BB962C8B-B14F-4D97-AF65-F5344CB8AC3E}">
        <p14:creationId xmlns:p14="http://schemas.microsoft.com/office/powerpoint/2010/main" val="113834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picture">
    <p:spTree>
      <p:nvGrpSpPr>
        <p:cNvPr id="1" name=""/>
        <p:cNvGrpSpPr/>
        <p:nvPr/>
      </p:nvGrpSpPr>
      <p:grpSpPr>
        <a:xfrm>
          <a:off x="0" y="0"/>
          <a:ext cx="0" cy="0"/>
          <a:chOff x="0" y="0"/>
          <a:chExt cx="0" cy="0"/>
        </a:xfrm>
      </p:grpSpPr>
      <p:grpSp>
        <p:nvGrpSpPr>
          <p:cNvPr id="4" name="Groupe 3"/>
          <p:cNvGrpSpPr/>
          <p:nvPr userDrawn="1"/>
        </p:nvGrpSpPr>
        <p:grpSpPr bwMode="gray">
          <a:xfrm>
            <a:off x="-1" y="0"/>
            <a:ext cx="7561264" cy="10063224"/>
            <a:chOff x="-1" y="0"/>
            <a:chExt cx="7561264" cy="10063224"/>
          </a:xfrm>
        </p:grpSpPr>
        <p:sp>
          <p:nvSpPr>
            <p:cNvPr id="2" name="Rectangle 1"/>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14188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2700339" y="2372400"/>
            <a:ext cx="4608512" cy="1418832"/>
          </a:xfrm>
        </p:spPr>
        <p:txBody>
          <a:bodyPr anchor="ctr" anchorCtr="0"/>
          <a:lstStyle>
            <a:lvl1pPr>
              <a:defRPr sz="1500" b="0">
                <a:solidFill>
                  <a:schemeClr val="accent3"/>
                </a:solidFill>
              </a:defRPr>
            </a:lvl1pPr>
          </a:lstStyle>
          <a:p>
            <a:pPr lvl="0"/>
            <a:r>
              <a:rPr lang="en-US" noProof="0"/>
              <a:t>Main benefits to customer/value proposition: What is the main message we want 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baseline="0">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23" name="Espace réservé pour une image  22">
            <a:extLst>
              <a:ext uri="{FF2B5EF4-FFF2-40B4-BE49-F238E27FC236}">
                <a16:creationId xmlns:a16="http://schemas.microsoft.com/office/drawing/2014/main" id="{2E6047DE-6D8D-4875-B7E6-4A8A2C44D90D}"/>
              </a:ext>
            </a:extLst>
          </p:cNvPr>
          <p:cNvSpPr>
            <a:spLocks noGrp="1"/>
          </p:cNvSpPr>
          <p:nvPr>
            <p:ph type="pic" sz="quarter" idx="21" hasCustomPrompt="1"/>
          </p:nvPr>
        </p:nvSpPr>
        <p:spPr bwMode="gray">
          <a:xfrm>
            <a:off x="0" y="2372400"/>
            <a:ext cx="2433235" cy="1418832"/>
          </a:xfrm>
          <a:custGeom>
            <a:avLst/>
            <a:gdLst>
              <a:gd name="connsiteX0" fmla="*/ 0 w 2433235"/>
              <a:gd name="connsiteY0" fmla="*/ 0 h 2088000"/>
              <a:gd name="connsiteX1" fmla="*/ 1382400 w 2433235"/>
              <a:gd name="connsiteY1" fmla="*/ 0 h 2088000"/>
              <a:gd name="connsiteX2" fmla="*/ 1382400 w 2433235"/>
              <a:gd name="connsiteY2" fmla="*/ 345 h 2088000"/>
              <a:gd name="connsiteX3" fmla="*/ 1389235 w 2433235"/>
              <a:gd name="connsiteY3" fmla="*/ 0 h 2088000"/>
              <a:gd name="connsiteX4" fmla="*/ 2433235 w 2433235"/>
              <a:gd name="connsiteY4" fmla="*/ 1044000 h 2088000"/>
              <a:gd name="connsiteX5" fmla="*/ 1389235 w 2433235"/>
              <a:gd name="connsiteY5" fmla="*/ 2088000 h 2088000"/>
              <a:gd name="connsiteX6" fmla="*/ 1382400 w 2433235"/>
              <a:gd name="connsiteY6" fmla="*/ 2087655 h 2088000"/>
              <a:gd name="connsiteX7" fmla="*/ 1382400 w 2433235"/>
              <a:gd name="connsiteY7" fmla="*/ 2088000 h 2088000"/>
              <a:gd name="connsiteX8" fmla="*/ 0 w 2433235"/>
              <a:gd name="connsiteY8"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3235" h="2088000">
                <a:moveTo>
                  <a:pt x="0" y="0"/>
                </a:moveTo>
                <a:lnTo>
                  <a:pt x="1382400" y="0"/>
                </a:lnTo>
                <a:lnTo>
                  <a:pt x="1382400" y="345"/>
                </a:lnTo>
                <a:lnTo>
                  <a:pt x="1389235" y="0"/>
                </a:lnTo>
                <a:cubicBezTo>
                  <a:pt x="1965820" y="0"/>
                  <a:pt x="2433235" y="467415"/>
                  <a:pt x="2433235" y="1044000"/>
                </a:cubicBezTo>
                <a:cubicBezTo>
                  <a:pt x="2433235" y="1620585"/>
                  <a:pt x="1965820" y="2088000"/>
                  <a:pt x="1389235" y="2088000"/>
                </a:cubicBezTo>
                <a:lnTo>
                  <a:pt x="1382400" y="2087655"/>
                </a:lnTo>
                <a:lnTo>
                  <a:pt x="1382400" y="2088000"/>
                </a:lnTo>
                <a:lnTo>
                  <a:pt x="0" y="2088000"/>
                </a:lnTo>
                <a:close/>
              </a:path>
            </a:pathLst>
          </a:custGeom>
          <a:solidFill>
            <a:schemeClr val="bg1">
              <a:lumMod val="85000"/>
            </a:schemeClr>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28"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29"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37"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39"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0" name="Espace réservé du texte 11"/>
          <p:cNvSpPr>
            <a:spLocks noGrp="1"/>
          </p:cNvSpPr>
          <p:nvPr>
            <p:ph type="body" sz="quarter" idx="26" hasCustomPrompt="1"/>
          </p:nvPr>
        </p:nvSpPr>
        <p:spPr>
          <a:xfrm>
            <a:off x="2700339"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1</a:t>
            </a:r>
          </a:p>
        </p:txBody>
      </p:sp>
      <p:sp>
        <p:nvSpPr>
          <p:cNvPr id="41" name="Espace réservé du texte 11"/>
          <p:cNvSpPr>
            <a:spLocks noGrp="1"/>
          </p:cNvSpPr>
          <p:nvPr>
            <p:ph type="body" sz="quarter" idx="31" hasCustomPrompt="1"/>
          </p:nvPr>
        </p:nvSpPr>
        <p:spPr>
          <a:xfrm>
            <a:off x="5076850"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2</a:t>
            </a:r>
          </a:p>
        </p:txBody>
      </p:sp>
      <p:sp>
        <p:nvSpPr>
          <p:cNvPr id="42" name="Espace réservé du texte 11"/>
          <p:cNvSpPr>
            <a:spLocks noGrp="1"/>
          </p:cNvSpPr>
          <p:nvPr>
            <p:ph type="body" sz="quarter" idx="33" hasCustomPrompt="1"/>
          </p:nvPr>
        </p:nvSpPr>
        <p:spPr>
          <a:xfrm>
            <a:off x="2700339"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3</a:t>
            </a:r>
          </a:p>
        </p:txBody>
      </p:sp>
      <p:sp>
        <p:nvSpPr>
          <p:cNvPr id="43" name="Espace réservé du texte 11"/>
          <p:cNvSpPr>
            <a:spLocks noGrp="1"/>
          </p:cNvSpPr>
          <p:nvPr>
            <p:ph type="body" sz="quarter" idx="35" hasCustomPrompt="1"/>
          </p:nvPr>
        </p:nvSpPr>
        <p:spPr>
          <a:xfrm>
            <a:off x="5076850"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4</a:t>
            </a:r>
          </a:p>
        </p:txBody>
      </p:sp>
      <p:sp>
        <p:nvSpPr>
          <p:cNvPr id="45" name="Espace réservé du texte 11"/>
          <p:cNvSpPr>
            <a:spLocks noGrp="1"/>
          </p:cNvSpPr>
          <p:nvPr>
            <p:ph type="body" sz="quarter" idx="36" hasCustomPrompt="1"/>
          </p:nvPr>
        </p:nvSpPr>
        <p:spPr>
          <a:xfrm>
            <a:off x="2700339" y="5059681"/>
            <a:ext cx="4608511" cy="943476"/>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46"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7"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8"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9"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535596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ge 8">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1"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3" y="4415073"/>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699743"/>
            <a:ext cx="7020607"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2" y="1310890"/>
            <a:ext cx="7020000"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183156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age 9">
    <p:spTree>
      <p:nvGrpSpPr>
        <p:cNvPr id="1" name=""/>
        <p:cNvGrpSpPr/>
        <p:nvPr/>
      </p:nvGrpSpPr>
      <p:grpSpPr>
        <a:xfrm>
          <a:off x="0" y="0"/>
          <a:ext cx="0" cy="0"/>
          <a:chOff x="0" y="0"/>
          <a:chExt cx="0" cy="0"/>
        </a:xfrm>
      </p:grpSpPr>
      <p:sp>
        <p:nvSpPr>
          <p:cNvPr id="6" name="Espace réservé du texte 5"/>
          <p:cNvSpPr>
            <a:spLocks noGrp="1"/>
          </p:cNvSpPr>
          <p:nvPr>
            <p:ph type="body" sz="quarter" idx="20" hasCustomPrompt="1"/>
          </p:nvPr>
        </p:nvSpPr>
        <p:spPr>
          <a:xfrm>
            <a:off x="288243" y="3976675"/>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261345"/>
            <a:ext cx="7020607" cy="33228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0"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24"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25" name="Espace réservé du contenu 18"/>
          <p:cNvSpPr>
            <a:spLocks noGrp="1"/>
          </p:cNvSpPr>
          <p:nvPr>
            <p:ph sz="quarter" idx="28" hasCustomPrompt="1"/>
          </p:nvPr>
        </p:nvSpPr>
        <p:spPr>
          <a:xfrm>
            <a:off x="288242"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7" name="Espace réservé du contenu 18"/>
          <p:cNvSpPr>
            <a:spLocks noGrp="1"/>
          </p:cNvSpPr>
          <p:nvPr>
            <p:ph sz="quarter" idx="29" hasCustomPrompt="1"/>
          </p:nvPr>
        </p:nvSpPr>
        <p:spPr>
          <a:xfrm>
            <a:off x="3889023"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9"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512189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ge 10">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36"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37"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38" name="Espace réservé du contenu 18"/>
          <p:cNvSpPr>
            <a:spLocks noGrp="1"/>
          </p:cNvSpPr>
          <p:nvPr>
            <p:ph sz="quarter" idx="28" hasCustomPrompt="1"/>
          </p:nvPr>
        </p:nvSpPr>
        <p:spPr>
          <a:xfrm>
            <a:off x="288242"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39" name="Espace réservé du contenu 18"/>
          <p:cNvSpPr>
            <a:spLocks noGrp="1"/>
          </p:cNvSpPr>
          <p:nvPr>
            <p:ph sz="quarter" idx="29" hasCustomPrompt="1"/>
          </p:nvPr>
        </p:nvSpPr>
        <p:spPr>
          <a:xfrm>
            <a:off x="3889023"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0" name="Espace réservé du texte 5"/>
          <p:cNvSpPr>
            <a:spLocks noGrp="1"/>
          </p:cNvSpPr>
          <p:nvPr>
            <p:ph type="body" sz="quarter" idx="30" hasCustomPrompt="1"/>
          </p:nvPr>
        </p:nvSpPr>
        <p:spPr>
          <a:xfrm>
            <a:off x="288242" y="3973091"/>
            <a:ext cx="3420381" cy="252000"/>
          </a:xfrm>
        </p:spPr>
        <p:txBody>
          <a:bodyPr/>
          <a:lstStyle>
            <a:lvl1pPr>
              <a:defRPr b="1" cap="all" baseline="0"/>
            </a:lvl1pPr>
          </a:lstStyle>
          <a:p>
            <a:pPr lvl="0"/>
            <a:r>
              <a:rPr lang="en-US" noProof="0"/>
              <a:t>: subtitle3</a:t>
            </a:r>
          </a:p>
        </p:txBody>
      </p:sp>
      <p:sp>
        <p:nvSpPr>
          <p:cNvPr id="41" name="Espace réservé du texte 5"/>
          <p:cNvSpPr>
            <a:spLocks noGrp="1"/>
          </p:cNvSpPr>
          <p:nvPr>
            <p:ph type="body" sz="quarter" idx="31" hasCustomPrompt="1"/>
          </p:nvPr>
        </p:nvSpPr>
        <p:spPr>
          <a:xfrm>
            <a:off x="3889023" y="3973091"/>
            <a:ext cx="3420381" cy="252000"/>
          </a:xfrm>
        </p:spPr>
        <p:txBody>
          <a:bodyPr/>
          <a:lstStyle>
            <a:lvl1pPr>
              <a:defRPr b="1" cap="all" baseline="0"/>
            </a:lvl1pPr>
          </a:lstStyle>
          <a:p>
            <a:pPr lvl="0"/>
            <a:r>
              <a:rPr lang="en-US" noProof="0"/>
              <a:t>: subtitle4</a:t>
            </a:r>
          </a:p>
        </p:txBody>
      </p:sp>
      <p:sp>
        <p:nvSpPr>
          <p:cNvPr id="42" name="Espace réservé du contenu 18"/>
          <p:cNvSpPr>
            <a:spLocks noGrp="1"/>
          </p:cNvSpPr>
          <p:nvPr>
            <p:ph sz="quarter" idx="32" hasCustomPrompt="1"/>
          </p:nvPr>
        </p:nvSpPr>
        <p:spPr>
          <a:xfrm>
            <a:off x="288242"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3" name="Espace réservé du contenu 18"/>
          <p:cNvSpPr>
            <a:spLocks noGrp="1"/>
          </p:cNvSpPr>
          <p:nvPr>
            <p:ph sz="quarter" idx="33" hasCustomPrompt="1"/>
          </p:nvPr>
        </p:nvSpPr>
        <p:spPr>
          <a:xfrm>
            <a:off x="3889023"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4"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278992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grpSp>
        <p:nvGrpSpPr>
          <p:cNvPr id="2" name="Groupe 1"/>
          <p:cNvGrpSpPr/>
          <p:nvPr userDrawn="1"/>
        </p:nvGrpSpPr>
        <p:grpSpPr bwMode="gray">
          <a:xfrm>
            <a:off x="-1" y="0"/>
            <a:ext cx="7561264" cy="10063224"/>
            <a:chOff x="-1" y="0"/>
            <a:chExt cx="7561264" cy="10063224"/>
          </a:xfrm>
        </p:grpSpPr>
        <p:sp>
          <p:nvSpPr>
            <p:cNvPr id="20" name="Rectangle 19"/>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208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684287" y="2372400"/>
            <a:ext cx="6624564" cy="2088000"/>
          </a:xfrm>
        </p:spPr>
        <p:txBody>
          <a:bodyPr anchor="ctr" anchorCtr="0"/>
          <a:lstStyle>
            <a:lvl1pPr>
              <a:defRPr sz="1500" b="0">
                <a:solidFill>
                  <a:schemeClr val="accent3"/>
                </a:solidFill>
              </a:defRPr>
            </a:lvl1pPr>
          </a:lstStyle>
          <a:p>
            <a:pPr lvl="0"/>
            <a:r>
              <a:rPr lang="en-US" noProof="0"/>
              <a:t>Main benefits to customer/value proposition: What is the main message we want </a:t>
            </a:r>
            <a:br>
              <a:rPr lang="en-US" noProof="0"/>
            </a:br>
            <a:r>
              <a:rPr lang="en-US" noProof="0"/>
              <a:t>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4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43"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44"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45"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47"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8" name="Espace réservé du texte 11"/>
          <p:cNvSpPr>
            <a:spLocks noGrp="1"/>
          </p:cNvSpPr>
          <p:nvPr>
            <p:ph type="body" sz="quarter" idx="26" hasCustomPrompt="1"/>
          </p:nvPr>
        </p:nvSpPr>
        <p:spPr>
          <a:xfrm>
            <a:off x="2700339"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1</a:t>
            </a:r>
          </a:p>
        </p:txBody>
      </p:sp>
      <p:sp>
        <p:nvSpPr>
          <p:cNvPr id="49" name="Espace réservé du texte 11"/>
          <p:cNvSpPr>
            <a:spLocks noGrp="1"/>
          </p:cNvSpPr>
          <p:nvPr>
            <p:ph type="body" sz="quarter" idx="31" hasCustomPrompt="1"/>
          </p:nvPr>
        </p:nvSpPr>
        <p:spPr>
          <a:xfrm>
            <a:off x="5076850"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2</a:t>
            </a:r>
          </a:p>
        </p:txBody>
      </p:sp>
      <p:sp>
        <p:nvSpPr>
          <p:cNvPr id="50" name="Espace réservé du texte 11"/>
          <p:cNvSpPr>
            <a:spLocks noGrp="1"/>
          </p:cNvSpPr>
          <p:nvPr>
            <p:ph type="body" sz="quarter" idx="33" hasCustomPrompt="1"/>
          </p:nvPr>
        </p:nvSpPr>
        <p:spPr>
          <a:xfrm>
            <a:off x="2700339"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3</a:t>
            </a:r>
          </a:p>
        </p:txBody>
      </p:sp>
      <p:sp>
        <p:nvSpPr>
          <p:cNvPr id="51" name="Espace réservé du texte 11"/>
          <p:cNvSpPr>
            <a:spLocks noGrp="1"/>
          </p:cNvSpPr>
          <p:nvPr>
            <p:ph type="body" sz="quarter" idx="35" hasCustomPrompt="1"/>
          </p:nvPr>
        </p:nvSpPr>
        <p:spPr>
          <a:xfrm>
            <a:off x="5076850"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4</a:t>
            </a:r>
          </a:p>
        </p:txBody>
      </p:sp>
      <p:sp>
        <p:nvSpPr>
          <p:cNvPr id="52" name="Espace réservé du texte 11"/>
          <p:cNvSpPr>
            <a:spLocks noGrp="1"/>
          </p:cNvSpPr>
          <p:nvPr>
            <p:ph type="body" sz="quarter" idx="36" hasCustomPrompt="1"/>
          </p:nvPr>
        </p:nvSpPr>
        <p:spPr>
          <a:xfrm>
            <a:off x="2700339" y="5062923"/>
            <a:ext cx="4608511" cy="940234"/>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53"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4"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5"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6"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337010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ge 1">
    <p:spTree>
      <p:nvGrpSpPr>
        <p:cNvPr id="1" name=""/>
        <p:cNvGrpSpPr/>
        <p:nvPr/>
      </p:nvGrpSpPr>
      <p:grpSpPr>
        <a:xfrm>
          <a:off x="0" y="0"/>
          <a:ext cx="0" cy="0"/>
          <a:chOff x="0" y="0"/>
          <a:chExt cx="0" cy="0"/>
        </a:xfrm>
      </p:grpSpPr>
      <p:sp>
        <p:nvSpPr>
          <p:cNvPr id="19" name="Espace réservé du contenu 18"/>
          <p:cNvSpPr>
            <a:spLocks noGrp="1"/>
          </p:cNvSpPr>
          <p:nvPr>
            <p:ph sz="quarter" idx="23" hasCustomPrompt="1"/>
          </p:nvPr>
        </p:nvSpPr>
        <p:spPr>
          <a:xfrm>
            <a:off x="288243" y="1314251"/>
            <a:ext cx="7020608"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and customer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Tree>
    <p:extLst>
      <p:ext uri="{BB962C8B-B14F-4D97-AF65-F5344CB8AC3E}">
        <p14:creationId xmlns:p14="http://schemas.microsoft.com/office/powerpoint/2010/main" val="42990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ge 2">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dirty="0"/>
              <a:t>: Product name</a:t>
            </a:r>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2"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3" name="Espace réservé pour une image  10"/>
          <p:cNvSpPr>
            <a:spLocks noGrp="1"/>
          </p:cNvSpPr>
          <p:nvPr>
            <p:ph type="pic" sz="quarter" idx="25"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3" name="Espace réservé de la date 2"/>
          <p:cNvSpPr>
            <a:spLocks noGrp="1"/>
          </p:cNvSpPr>
          <p:nvPr>
            <p:ph type="dt" sz="half" idx="27"/>
          </p:nvPr>
        </p:nvSpPr>
        <p:spPr/>
        <p:txBody>
          <a:bodyPr/>
          <a:lstStyle/>
          <a:p>
            <a:fld id="{0DB0EBEF-BBF9-45A2-9F96-90F68316ACBB}" type="datetime1">
              <a:rPr lang="en-US" noProof="0" smtClean="0"/>
              <a:pPr/>
              <a:t>8/30/2024</a:t>
            </a:fld>
            <a:endParaRPr lang="en-US" noProof="0"/>
          </a:p>
        </p:txBody>
      </p:sp>
      <p:sp>
        <p:nvSpPr>
          <p:cNvPr id="4" name="Espace réservé du pied de page 3"/>
          <p:cNvSpPr>
            <a:spLocks noGrp="1"/>
          </p:cNvSpPr>
          <p:nvPr>
            <p:ph type="ftr" sz="quarter" idx="28"/>
          </p:nvPr>
        </p:nvSpPr>
        <p:spPr/>
        <p:txBody>
          <a:bodyPr/>
          <a:lstStyle/>
          <a:p>
            <a:endParaRPr lang="en-US" noProof="0"/>
          </a:p>
        </p:txBody>
      </p:sp>
      <p:sp>
        <p:nvSpPr>
          <p:cNvPr id="5" name="Espace réservé du numéro de diapositive 4"/>
          <p:cNvSpPr>
            <a:spLocks noGrp="1"/>
          </p:cNvSpPr>
          <p:nvPr>
            <p:ph type="sldNum" sz="quarter" idx="29"/>
          </p:nvPr>
        </p:nvSpPr>
        <p:spPr/>
        <p:txBody>
          <a:bodyPr/>
          <a:lstStyle/>
          <a:p>
            <a:fld id="{733122C9-A0B9-462F-8757-0847AD287B63}" type="slidenum">
              <a:rPr lang="en-US" noProof="0" smtClean="0"/>
              <a:pPr/>
              <a:t>‹N°›</a:t>
            </a:fld>
            <a:endParaRPr lang="en-US" noProof="0"/>
          </a:p>
        </p:txBody>
      </p:sp>
      <p:sp>
        <p:nvSpPr>
          <p:cNvPr id="16" name="Espace réservé du contenu 18"/>
          <p:cNvSpPr>
            <a:spLocks noGrp="1"/>
          </p:cNvSpPr>
          <p:nvPr>
            <p:ph sz="quarter" idx="23" hasCustomPrompt="1"/>
          </p:nvPr>
        </p:nvSpPr>
        <p:spPr>
          <a:xfrm>
            <a:off x="288243" y="1314251"/>
            <a:ext cx="4536000"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1909727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ge 3">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1563"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4536504" cy="252000"/>
          </a:xfrm>
        </p:spPr>
        <p:txBody>
          <a:bodyPr/>
          <a:lstStyle>
            <a:lvl1pPr>
              <a:defRPr b="1" cap="all" baseline="0"/>
            </a:lvl1pPr>
          </a:lstStyle>
          <a:p>
            <a:pPr lvl="0"/>
            <a:r>
              <a:rPr lang="en-US" noProof="0"/>
              <a:t>: TITLE or Sub title</a:t>
            </a:r>
          </a:p>
        </p:txBody>
      </p:sp>
      <p:sp>
        <p:nvSpPr>
          <p:cNvPr id="19" name="Espace réservé du contenu 18"/>
          <p:cNvSpPr>
            <a:spLocks noGrp="1"/>
          </p:cNvSpPr>
          <p:nvPr>
            <p:ph sz="quarter" idx="23" hasCustomPrompt="1"/>
          </p:nvPr>
        </p:nvSpPr>
        <p:spPr>
          <a:xfrm>
            <a:off x="288244" y="3975186"/>
            <a:ext cx="4536504"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17"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0" name="Espace réservé pour une image  10"/>
          <p:cNvSpPr>
            <a:spLocks noGrp="1"/>
          </p:cNvSpPr>
          <p:nvPr>
            <p:ph type="pic" sz="quarter" idx="29"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1"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Tree>
    <p:extLst>
      <p:ext uri="{BB962C8B-B14F-4D97-AF65-F5344CB8AC3E}">
        <p14:creationId xmlns:p14="http://schemas.microsoft.com/office/powerpoint/2010/main" val="135874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ge 4">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34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34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3975186"/>
            <a:ext cx="3420000"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4" name="Espace réservé du contenu 18"/>
          <p:cNvSpPr>
            <a:spLocks noGrp="1"/>
          </p:cNvSpPr>
          <p:nvPr>
            <p:ph sz="quarter" idx="29" hasCustomPrompt="1"/>
          </p:nvPr>
        </p:nvSpPr>
        <p:spPr>
          <a:xfrm>
            <a:off x="3888849" y="1029581"/>
            <a:ext cx="3420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557317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ge 5">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594152"/>
            <a:ext cx="2268000" cy="2199606"/>
          </a:xfrm>
        </p:spPr>
        <p:txBody>
          <a:bodyPr/>
          <a:lstStyle>
            <a:lvl1pPr>
              <a:defRPr b="1"/>
            </a:lvl1pPr>
          </a:lstStyle>
          <a:p>
            <a:pPr lvl="0"/>
            <a:r>
              <a:rPr lang="en-US" noProof="0"/>
              <a:t>Text level 1</a:t>
            </a:r>
          </a:p>
          <a:p>
            <a:pPr lvl="1"/>
            <a:r>
              <a:rPr lang="en-US" noProof="0"/>
              <a:t>Text level 2</a:t>
            </a:r>
          </a:p>
          <a:p>
            <a:pPr lvl="2"/>
            <a:r>
              <a:rPr lang="en-US" noProof="0"/>
              <a:t>Text level 3</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484200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ge 6">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971151"/>
            <a:ext cx="4536000" cy="252000"/>
          </a:xfrm>
        </p:spPr>
        <p:txBody>
          <a:bodyPr/>
          <a:lstStyle>
            <a:lvl1pPr>
              <a:defRPr b="1" cap="all" baseline="0"/>
            </a:lvl1pPr>
          </a:lstStyle>
          <a:p>
            <a:pPr lvl="0"/>
            <a:r>
              <a:rPr lang="en-US" noProof="0"/>
              <a:t>: subtitle2</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309489"/>
            <a:ext cx="2268000" cy="2199606"/>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7" name="Espace réservé du texte 5"/>
          <p:cNvSpPr>
            <a:spLocks noGrp="1"/>
          </p:cNvSpPr>
          <p:nvPr>
            <p:ph type="body" sz="quarter" idx="30" hasCustomPrompt="1"/>
          </p:nvPr>
        </p:nvSpPr>
        <p:spPr>
          <a:xfrm>
            <a:off x="288242" y="1309489"/>
            <a:ext cx="4536000" cy="252000"/>
          </a:xfrm>
        </p:spPr>
        <p:txBody>
          <a:bodyPr/>
          <a:lstStyle>
            <a:lvl1pPr>
              <a:defRPr b="1" cap="all" baseline="0"/>
            </a:lvl1pPr>
          </a:lstStyle>
          <a:p>
            <a:pPr lvl="0"/>
            <a:r>
              <a:rPr lang="en-US" noProof="0"/>
              <a:t>: subtitle1</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962803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age 7">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4426679"/>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4" name="Espace réservé du contenu 18"/>
          <p:cNvSpPr>
            <a:spLocks noGrp="1"/>
          </p:cNvSpPr>
          <p:nvPr>
            <p:ph sz="quarter" idx="29" hasCustomPrompt="1"/>
          </p:nvPr>
        </p:nvSpPr>
        <p:spPr>
          <a:xfrm>
            <a:off x="5040849" y="1307897"/>
            <a:ext cx="2268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5" name="Espace réservé pour une image  10"/>
          <p:cNvSpPr>
            <a:spLocks noGrp="1"/>
          </p:cNvSpPr>
          <p:nvPr>
            <p:ph type="pic" sz="quarter" idx="30"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7" name="Espace réservé pour une image  10"/>
          <p:cNvSpPr>
            <a:spLocks noGrp="1"/>
          </p:cNvSpPr>
          <p:nvPr>
            <p:ph type="pic" sz="quarter" idx="31" hasCustomPrompt="1"/>
          </p:nvPr>
        </p:nvSpPr>
        <p:spPr bwMode="gray">
          <a:xfrm>
            <a:off x="288242" y="1307897"/>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1025290636"/>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684287" y="1074924"/>
            <a:ext cx="5220000" cy="1080120"/>
          </a:xfrm>
          <a:prstGeom prst="rect">
            <a:avLst/>
          </a:prstGeom>
        </p:spPr>
        <p:txBody>
          <a:bodyPr vert="horz" lIns="0" tIns="0" rIns="0" bIns="0" rtlCol="0" anchor="t" anchorCtr="0">
            <a:noAutofit/>
          </a:bodyPr>
          <a:lstStyle/>
          <a:p>
            <a:r>
              <a:rPr lang="en-US" noProof="0"/>
              <a:t>Title</a:t>
            </a:r>
          </a:p>
        </p:txBody>
      </p:sp>
      <p:sp>
        <p:nvSpPr>
          <p:cNvPr id="3" name="Espace réservé du texte 2"/>
          <p:cNvSpPr>
            <a:spLocks noGrp="1"/>
          </p:cNvSpPr>
          <p:nvPr>
            <p:ph type="body" idx="1"/>
          </p:nvPr>
        </p:nvSpPr>
        <p:spPr bwMode="gray">
          <a:xfrm>
            <a:off x="684288" y="2781043"/>
            <a:ext cx="5220000" cy="7102161"/>
          </a:xfrm>
          <a:prstGeom prst="rect">
            <a:avLst/>
          </a:prstGeom>
        </p:spPr>
        <p:txBody>
          <a:bodyPr vert="horz" lIns="0" tIns="0" rIns="0" bIns="0" rtlCol="0" anchor="t" anchorCtr="0">
            <a:noAutofit/>
          </a:bodyPr>
          <a:lstStyle/>
          <a:p>
            <a:pPr lvl="0"/>
            <a:r>
              <a:rPr lang="en-US" noProof="0"/>
              <a:t>Text level 1</a:t>
            </a:r>
          </a:p>
          <a:p>
            <a:pPr lvl="1"/>
            <a:r>
              <a:rPr lang="en-US" noProof="0"/>
              <a:t>Text level 2</a:t>
            </a:r>
          </a:p>
          <a:p>
            <a:pPr lvl="2"/>
            <a:r>
              <a:rPr lang="en-US" noProof="0"/>
              <a:t>Text level 3</a:t>
            </a:r>
          </a:p>
          <a:p>
            <a:pPr lvl="3"/>
            <a:r>
              <a:rPr lang="en-US" noProof="0"/>
              <a:t>Text level 4</a:t>
            </a:r>
          </a:p>
          <a:p>
            <a:pPr lvl="4"/>
            <a:r>
              <a:rPr lang="en-US" noProof="0"/>
              <a:t>Text level 5</a:t>
            </a:r>
          </a:p>
        </p:txBody>
      </p:sp>
      <p:sp>
        <p:nvSpPr>
          <p:cNvPr id="4" name="Espace réservé de la date 3"/>
          <p:cNvSpPr>
            <a:spLocks noGrp="1"/>
          </p:cNvSpPr>
          <p:nvPr>
            <p:ph type="dt" sz="half" idx="2"/>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ctr">
              <a:defRPr sz="100">
                <a:solidFill>
                  <a:schemeClr val="accent3">
                    <a:alpha val="0"/>
                  </a:schemeClr>
                </a:solidFill>
              </a:defRPr>
            </a:lvl1pPr>
          </a:lstStyle>
          <a:p>
            <a:fld id="{0DB0EBEF-BBF9-45A2-9F96-90F68316ACBB}" type="datetime1">
              <a:rPr lang="en-US" noProof="0" smtClean="0"/>
              <a:pPr/>
              <a:t>8/30/2024</a:t>
            </a:fld>
            <a:endParaRPr lang="en-US" noProof="0"/>
          </a:p>
        </p:txBody>
      </p:sp>
      <p:sp>
        <p:nvSpPr>
          <p:cNvPr id="5" name="Espace réservé du pied de page 4"/>
          <p:cNvSpPr>
            <a:spLocks noGrp="1"/>
          </p:cNvSpPr>
          <p:nvPr>
            <p:ph type="ftr" sz="quarter" idx="3"/>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l">
              <a:defRPr sz="100">
                <a:solidFill>
                  <a:schemeClr val="accent3">
                    <a:alpha val="0"/>
                  </a:schemeClr>
                </a:solidFill>
              </a:defRPr>
            </a:lvl1pPr>
          </a:lstStyle>
          <a:p>
            <a:endParaRPr lang="en-US" noProof="0"/>
          </a:p>
        </p:txBody>
      </p:sp>
      <p:sp>
        <p:nvSpPr>
          <p:cNvPr id="6" name="Espace réservé du numéro de diapositive 5"/>
          <p:cNvSpPr>
            <a:spLocks noGrp="1"/>
          </p:cNvSpPr>
          <p:nvPr>
            <p:ph type="sldNum" sz="quarter" idx="4"/>
          </p:nvPr>
        </p:nvSpPr>
        <p:spPr bwMode="gray">
          <a:xfrm>
            <a:off x="7121860" y="9926351"/>
            <a:ext cx="439403" cy="576000"/>
          </a:xfrm>
          <a:prstGeom prst="rect">
            <a:avLst/>
          </a:prstGeom>
        </p:spPr>
        <p:txBody>
          <a:bodyPr vert="horz" lIns="0" tIns="0" rIns="0" bIns="0" rtlCol="0" anchor="b" anchorCtr="0">
            <a:noAutofit/>
          </a:bodyPr>
          <a:lstStyle>
            <a:lvl1pPr algn="l">
              <a:defRPr sz="1200">
                <a:solidFill>
                  <a:schemeClr val="accent3"/>
                </a:solidFill>
                <a:latin typeface="+mj-lt"/>
              </a:defRPr>
            </a:lvl1pPr>
          </a:lstStyle>
          <a:p>
            <a:fld id="{733122C9-A0B9-462F-8757-0847AD287B63}" type="slidenum">
              <a:rPr lang="en-US" noProof="0" smtClean="0"/>
              <a:pPr/>
              <a:t>‹N°›</a:t>
            </a:fld>
            <a:endParaRPr lang="en-US" noProof="0"/>
          </a:p>
        </p:txBody>
      </p:sp>
      <p:sp>
        <p:nvSpPr>
          <p:cNvPr id="8" name="Ellipse 7"/>
          <p:cNvSpPr>
            <a:spLocks noChangeAspect="1"/>
          </p:cNvSpPr>
          <p:nvPr userDrawn="1"/>
        </p:nvSpPr>
        <p:spPr>
          <a:xfrm>
            <a:off x="6831447"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9" name="Ellipse 8"/>
          <p:cNvSpPr>
            <a:spLocks noChangeAspect="1"/>
          </p:cNvSpPr>
          <p:nvPr userDrawn="1"/>
        </p:nvSpPr>
        <p:spPr>
          <a:xfrm>
            <a:off x="5451101"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12" name="ZoneTexte 11"/>
          <p:cNvSpPr txBox="1"/>
          <p:nvPr userDrawn="1"/>
        </p:nvSpPr>
        <p:spPr>
          <a:xfrm>
            <a:off x="283480" y="9919208"/>
            <a:ext cx="5040000" cy="563150"/>
          </a:xfrm>
          <a:prstGeom prst="rect">
            <a:avLst/>
          </a:prstGeom>
          <a:noFill/>
        </p:spPr>
        <p:txBody>
          <a:bodyPr wrap="square" lIns="0" tIns="0" rIns="0" bIns="0" rtlCol="0" anchor="b" anchorCtr="0">
            <a:noAutofit/>
          </a:bodyPr>
          <a:lstStyle/>
          <a:p>
            <a:pPr>
              <a:lnSpc>
                <a:spcPct val="95000"/>
              </a:lnSpc>
              <a:spcAft>
                <a:spcPts val="300"/>
              </a:spcAft>
            </a:pPr>
            <a:r>
              <a:rPr lang="en-US" sz="490" noProof="0">
                <a:solidFill>
                  <a:schemeClr val="accent3"/>
                </a:solidFill>
              </a:rPr>
              <a:t>Product/Project name/EN/MM.20YY - Photo credits: ©ALSTOM Year / AGENCY – Name of the photographer – RANGE NAME PRODUCT NAME™</a:t>
            </a:r>
            <a:endParaRPr lang="en-US" sz="490" baseline="30000" noProof="0">
              <a:solidFill>
                <a:schemeClr val="accent3"/>
              </a:solidFill>
            </a:endParaRPr>
          </a:p>
          <a:p>
            <a:pPr>
              <a:lnSpc>
                <a:spcPct val="95000"/>
              </a:lnSpc>
              <a:spcAft>
                <a:spcPts val="300"/>
              </a:spcAft>
            </a:pPr>
            <a:r>
              <a:rPr lang="en-US" sz="490" noProof="0">
                <a:solidFill>
                  <a:schemeClr val="accent3"/>
                </a:solidFill>
              </a:rPr>
              <a:t>© ALSTOM SA 2020. All rights reserved. ALSTOM, the ALSTOM logo, all alternative versions and all mentioned trademarks are the trademarks of ALSTOM or ALSTOM Transport Technologies. Information contained in this document is indicative only. No representation or warranty is given or should be relied on that it is complete or correct or will apply to any particular project. This will depend on the technical and commercial circumstances. It is provided without liability and is subject to change without notice. Reproduction, use or disclosure to third parties, without express written </a:t>
            </a:r>
            <a:r>
              <a:rPr lang="en-US" sz="490" noProof="0" err="1">
                <a:solidFill>
                  <a:schemeClr val="accent3"/>
                </a:solidFill>
              </a:rPr>
              <a:t>authorisation</a:t>
            </a:r>
            <a:r>
              <a:rPr lang="en-US" sz="490" noProof="0">
                <a:solidFill>
                  <a:schemeClr val="accent3"/>
                </a:solidFill>
              </a:rPr>
              <a:t>, is strictly prohibited.</a:t>
            </a:r>
          </a:p>
        </p:txBody>
      </p:sp>
      <p:pic>
        <p:nvPicPr>
          <p:cNvPr id="7" name="Image 6"/>
          <p:cNvPicPr>
            <a:picLocks noChangeAspect="1"/>
          </p:cNvPicPr>
          <p:nvPr userDrawn="1"/>
        </p:nvPicPr>
        <p:blipFill rotWithShape="1">
          <a:blip r:embed="rId14" cstate="print">
            <a:extLst>
              <a:ext uri="{28A0092B-C50C-407E-A947-70E740481C1C}">
                <a14:useLocalDpi xmlns:a14="http://schemas.microsoft.com/office/drawing/2010/main" val="0"/>
              </a:ext>
            </a:extLst>
          </a:blip>
          <a:srcRect b="37270"/>
          <a:stretch/>
        </p:blipFill>
        <p:spPr>
          <a:xfrm>
            <a:off x="5732674" y="10301561"/>
            <a:ext cx="907200" cy="202133"/>
          </a:xfrm>
          <a:prstGeom prst="rect">
            <a:avLst/>
          </a:prstGeom>
        </p:spPr>
      </p:pic>
      <p:sp>
        <p:nvSpPr>
          <p:cNvPr id="11" name="Ellipse 10"/>
          <p:cNvSpPr>
            <a:spLocks noChangeAspect="1"/>
          </p:cNvSpPr>
          <p:nvPr userDrawn="1"/>
        </p:nvSpPr>
        <p:spPr>
          <a:xfrm>
            <a:off x="5027614" y="7823777"/>
            <a:ext cx="2016000" cy="2016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72000" rIns="0" bIns="0" rtlCol="0" anchor="ctr"/>
          <a:lstStyle/>
          <a:p>
            <a:pPr marL="4763" lvl="0" indent="0" algn="l">
              <a:spcAft>
                <a:spcPts val="200"/>
              </a:spcAft>
            </a:pPr>
            <a:r>
              <a:rPr lang="en-US" sz="800" b="1" noProof="0"/>
              <a:t>FOR MORE </a:t>
            </a:r>
            <a:br>
              <a:rPr lang="en-US" sz="800" b="1" noProof="0"/>
            </a:br>
            <a:r>
              <a:rPr lang="en-US" sz="800" b="1" noProof="0"/>
              <a:t>INFORMATION:</a:t>
            </a:r>
          </a:p>
          <a:p>
            <a:pPr marL="4763" lvl="1" indent="0" algn="l">
              <a:spcBef>
                <a:spcPts val="200"/>
              </a:spcBef>
            </a:pPr>
            <a:r>
              <a:rPr lang="en-US" sz="800" b="1" noProof="0"/>
              <a:t>Alstom</a:t>
            </a:r>
          </a:p>
          <a:p>
            <a:pPr marL="4763" lvl="2" indent="0" algn="l"/>
            <a:r>
              <a:rPr lang="en-US" sz="800" noProof="0"/>
              <a:t>48, rue Albert Dhalenne</a:t>
            </a:r>
          </a:p>
          <a:p>
            <a:pPr marL="4763" lvl="2" indent="0" algn="l"/>
            <a:r>
              <a:rPr lang="en-US" sz="800" noProof="0"/>
              <a:t>93482 Saint-Ouen-sur-Seine</a:t>
            </a:r>
          </a:p>
          <a:p>
            <a:pPr marL="4763" lvl="2" indent="0" algn="l"/>
            <a:r>
              <a:rPr lang="en-US" sz="800" noProof="0"/>
              <a:t>Cedex - France</a:t>
            </a:r>
          </a:p>
          <a:p>
            <a:pPr marL="4763" lvl="2" indent="0" algn="l"/>
            <a:r>
              <a:rPr lang="en-US" sz="800" noProof="0"/>
              <a:t>Phone: +33 1 57 06 90 00</a:t>
            </a:r>
          </a:p>
          <a:p>
            <a:pPr marL="4763" lvl="1" indent="0" algn="l">
              <a:spcBef>
                <a:spcPts val="200"/>
              </a:spcBef>
            </a:pPr>
            <a:r>
              <a:rPr lang="en-US" sz="800" b="1" noProof="0"/>
              <a:t>www.alstom.com</a:t>
            </a:r>
          </a:p>
        </p:txBody>
      </p:sp>
      <p:sp>
        <p:nvSpPr>
          <p:cNvPr id="13"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rot="10800000">
            <a:off x="6553263" y="7823777"/>
            <a:ext cx="1008000" cy="2016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4" name="ZoneTexte 13">
            <a:extLst>
              <a:ext uri="{FF2B5EF4-FFF2-40B4-BE49-F238E27FC236}">
                <a16:creationId xmlns:a16="http://schemas.microsoft.com/office/drawing/2014/main" id="{8C218DB0-BB90-26D7-4963-0A8ECCDFB0B9}"/>
              </a:ext>
            </a:extLst>
          </p:cNvPr>
          <p:cNvSpPr txBox="1"/>
          <p:nvPr>
            <p:extLst>
              <p:ext uri="{1162E1C5-73C7-4A58-AE30-91384D911F3F}">
                <p184:classification xmlns:p184="http://schemas.microsoft.com/office/powerpoint/2018/4/main" val="hdr"/>
              </p:ext>
            </p:extLst>
          </p:nvPr>
        </p:nvSpPr>
        <p:spPr>
          <a:xfrm>
            <a:off x="6624638" y="63500"/>
            <a:ext cx="912812" cy="213360"/>
          </a:xfrm>
          <a:prstGeom prst="rect">
            <a:avLst/>
          </a:prstGeom>
        </p:spPr>
        <p:txBody>
          <a:bodyPr horzOverflow="overflow" lIns="0" tIns="0" rIns="0" bIns="0">
            <a:spAutoFit/>
          </a:bodyPr>
          <a:lstStyle/>
          <a:p>
            <a:pPr algn="l"/>
            <a:r>
              <a:rPr lang="fr-FR" sz="1400">
                <a:solidFill>
                  <a:srgbClr val="71BF44"/>
                </a:solidFill>
                <a:latin typeface="Calibri" panose="020F0502020204030204" pitchFamily="34" charset="0"/>
                <a:cs typeface="Calibri" panose="020F0502020204030204" pitchFamily="34" charset="0"/>
              </a:rPr>
              <a:t>RESTRICTED</a:t>
            </a:r>
          </a:p>
        </p:txBody>
      </p:sp>
    </p:spTree>
  </p:cSld>
  <p:clrMap bg1="lt1" tx1="dk1" bg2="lt2" tx2="dk2" accent1="accent1" accent2="accent2" accent3="accent3" accent4="accent4" accent5="accent5" accent6="accent6" hlink="hlink" folHlink="folHlink"/>
  <p:sldLayoutIdLst>
    <p:sldLayoutId id="2147483808" r:id="rId1"/>
    <p:sldLayoutId id="2147483810" r:id="rId2"/>
    <p:sldLayoutId id="2147483811" r:id="rId3"/>
    <p:sldLayoutId id="2147483813" r:id="rId4"/>
    <p:sldLayoutId id="2147483814" r:id="rId5"/>
    <p:sldLayoutId id="2147483815" r:id="rId6"/>
    <p:sldLayoutId id="2147483816" r:id="rId7"/>
    <p:sldLayoutId id="2147483821" r:id="rId8"/>
    <p:sldLayoutId id="2147483817" r:id="rId9"/>
    <p:sldLayoutId id="2147483819" r:id="rId10"/>
    <p:sldLayoutId id="2147483812" r:id="rId11"/>
    <p:sldLayoutId id="2147483820" r:id="rId12"/>
  </p:sldLayoutIdLst>
  <p:hf hdr="0"/>
  <p:txStyles>
    <p:titleStyle>
      <a:lvl1pPr algn="l" defTabSz="914400" rtl="0" eaLnBrk="1" latinLnBrk="0" hangingPunct="1">
        <a:lnSpc>
          <a:spcPct val="100000"/>
        </a:lnSpc>
        <a:spcBef>
          <a:spcPct val="0"/>
        </a:spcBef>
        <a:buNone/>
        <a:defRPr sz="2200" b="0" kern="1200" cap="all" baseline="0">
          <a:solidFill>
            <a:schemeClr val="accent3"/>
          </a:solidFill>
          <a:latin typeface="+mj-lt"/>
          <a:ea typeface="+mj-ea"/>
          <a:cs typeface="+mj-cs"/>
        </a:defRPr>
      </a:lvl1pPr>
    </p:titleStyle>
    <p:body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314606-5909-DA03-CAE3-AF286CCB8DD1}"/>
              </a:ext>
            </a:extLst>
          </p:cNvPr>
          <p:cNvSpPr/>
          <p:nvPr/>
        </p:nvSpPr>
        <p:spPr>
          <a:xfrm>
            <a:off x="217213" y="3906524"/>
            <a:ext cx="2325817" cy="6027426"/>
          </a:xfrm>
          <a:prstGeom prst="rect">
            <a:avLst/>
          </a:prstGeom>
          <a:solidFill>
            <a:srgbClr val="1E32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Espace réservé du texte 50"/>
          <p:cNvSpPr>
            <a:spLocks noGrp="1"/>
          </p:cNvSpPr>
          <p:nvPr>
            <p:ph type="body" sz="quarter" idx="36"/>
          </p:nvPr>
        </p:nvSpPr>
        <p:spPr>
          <a:xfrm>
            <a:off x="2700336" y="4249540"/>
            <a:ext cx="4608511" cy="1581910"/>
          </a:xfrm>
        </p:spPr>
        <p:txBody>
          <a:bodyPr/>
          <a:lstStyle/>
          <a:p>
            <a:r>
              <a:rPr lang="fr-FR" dirty="0">
                <a:ea typeface="+mn-lt"/>
                <a:cs typeface="+mn-lt"/>
              </a:rPr>
              <a:t>The 'Bursts' dashboard provides a comprehensive analysis of event data across different units and time periods. It allows users to explore trends, distributions, and contexts of bursts through various visualizations such as tables, line charts, and polygon charts, facilitating detailed data exploration and interaction between different plots.</a:t>
            </a:r>
            <a:r>
              <a:rPr lang="fr-FR" dirty="0" err="1">
                <a:ea typeface="+mn-lt"/>
                <a:cs typeface="+mn-lt"/>
              </a:rPr>
              <a:t/>
            </a:r>
            <a:r>
              <a:rPr lang="fr-FR" dirty="0">
                <a:ea typeface="+mn-lt"/>
                <a:cs typeface="+mn-lt"/>
              </a:rPr>
              <a:t/>
            </a:r>
            <a:endParaRPr lang="fr-FR" dirty="0"/>
          </a:p>
          <a:p>
            <a:endParaRPr lang="en-US" dirty="0"/>
          </a:p>
        </p:txBody>
      </p:sp>
      <p:sp>
        <p:nvSpPr>
          <p:cNvPr id="4" name="Espace réservé de la date 3"/>
          <p:cNvSpPr>
            <a:spLocks noGrp="1"/>
          </p:cNvSpPr>
          <p:nvPr>
            <p:ph type="dt" sz="half" idx="10"/>
          </p:nvPr>
        </p:nvSpPr>
        <p:spPr/>
        <p:txBody>
          <a:bodyPr/>
          <a:lstStyle/>
          <a:p>
            <a:fld id="{30F6F7A8-0D51-4202-9571-9052042CFE8C}" type="datetime1">
              <a:rPr lang="en-US" smtClean="0"/>
              <a:pPr/>
              <a:t>8/30/2024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10C140CD-8AED-46FF-A9A2-77308F3F39AE}" type="slidenum">
              <a:rPr lang="en-US" smtClean="0"/>
              <a:pPr/>
              <a:t>1</a:t>
            </a:fld>
            <a:endParaRPr lang="en-US"/>
          </a:p>
        </p:txBody>
      </p:sp>
      <p:sp>
        <p:nvSpPr>
          <p:cNvPr id="13" name="Espace réservé du texte 12"/>
          <p:cNvSpPr>
            <a:spLocks noGrp="1"/>
          </p:cNvSpPr>
          <p:nvPr>
            <p:ph type="body" sz="quarter" idx="13"/>
          </p:nvPr>
        </p:nvSpPr>
        <p:spPr>
          <a:xfrm>
            <a:off x="5537200" y="500446"/>
            <a:ext cx="2024063" cy="1368000"/>
          </a:xfrm>
        </p:spPr>
        <p:txBody>
          <a:bodyPr/>
          <a:lstStyle/>
          <a:p>
            <a:r>
              <a:rPr lang="fr-FR" dirty="0">
                <a:solidFill>
                  <a:srgbClr val="FFFFFF"/>
                </a:solidFill>
                <a:latin typeface="Alstom"/>
              </a:rPr>
              <a:t>DATA VISUALIZATION REPORT SHEET</a:t>
            </a:r>
            <a:r>
              <a:rPr lang="fr-FR" dirty="0" err="1">
                <a:solidFill>
                  <a:srgbClr val="FFFFFF"/>
                </a:solidFill>
                <a:latin typeface="Alstom"/>
              </a:rPr>
              <a:t/>
            </a:r>
            <a:r>
              <a:rPr lang="fr-FR" dirty="0">
                <a:solidFill>
                  <a:srgbClr val="FFFFFF"/>
                </a:solidFill>
                <a:latin typeface="Alstom"/>
              </a:rPr>
              <a:t/>
            </a:r>
            <a:endParaRPr lang="fr-FR" dirty="0"/>
          </a:p>
        </p:txBody>
      </p:sp>
      <p:sp>
        <p:nvSpPr>
          <p:cNvPr id="30" name="Espace réservé du texte 29"/>
          <p:cNvSpPr>
            <a:spLocks noGrp="1"/>
          </p:cNvSpPr>
          <p:nvPr>
            <p:ph type="body" sz="quarter" idx="16"/>
          </p:nvPr>
        </p:nvSpPr>
        <p:spPr>
          <a:xfrm>
            <a:off x="2700339" y="2372400"/>
            <a:ext cx="4608512" cy="1540887"/>
          </a:xfrm>
        </p:spPr>
        <p:txBody>
          <a:bodyPr/>
          <a:lstStyle/>
          <a:p>
            <a:r>
              <a:rPr lang="en-US" dirty="0">
                <a:ea typeface="+mn-lt"/>
                <a:cs typeface="+mn-lt"/>
              </a:rPr>
              <a:t>Standard</a:t>
            </a:r>
            <a:r>
              <a:rPr lang="en-US" dirty="0" err="1">
                <a:ea typeface="+mn-lt"/>
                <a:cs typeface="+mn-lt"/>
              </a:rPr>
              <a:t/>
            </a:r>
            <a:r>
              <a:rPr lang="en-US" dirty="0">
                <a:ea typeface="+mn-lt"/>
                <a:cs typeface="+mn-lt"/>
              </a:rPr>
              <a:t/>
            </a:r>
            <a:endParaRPr lang="fr-FR" dirty="0"/>
          </a:p>
          <a:p>
            <a:r>
              <a:rPr lang="en-US" dirty="0">
                <a:ea typeface="+mn-lt"/>
                <a:cs typeface="+mn-lt"/>
              </a:rPr>
              <a:t>Event Analysis</a:t>
            </a:r>
            <a:r>
              <a:rPr lang="en-US" dirty="0" err="1">
                <a:ea typeface="+mn-lt"/>
                <a:cs typeface="+mn-lt"/>
              </a:rPr>
              <a:t/>
            </a:r>
            <a:r>
              <a:rPr lang="en-US" dirty="0">
                <a:ea typeface="+mn-lt"/>
                <a:cs typeface="+mn-lt"/>
              </a:rPr>
              <a:t/>
            </a:r>
          </a:p>
        </p:txBody>
      </p:sp>
      <p:sp>
        <p:nvSpPr>
          <p:cNvPr id="28" name="Espace réservé du texte 27"/>
          <p:cNvSpPr>
            <a:spLocks noGrp="1"/>
          </p:cNvSpPr>
          <p:nvPr>
            <p:ph type="body" sz="quarter" idx="14"/>
          </p:nvPr>
        </p:nvSpPr>
        <p:spPr>
          <a:xfrm>
            <a:off x="684213" y="1188000"/>
            <a:ext cx="5565438" cy="422915"/>
          </a:xfrm>
        </p:spPr>
        <p:txBody>
          <a:bodyPr/>
          <a:lstStyle/>
          <a:p>
            <a:r>
              <a:rPr lang="en-US" dirty="0">
                <a:ea typeface="+mn-lt"/>
                <a:cs typeface="+mn-lt"/>
              </a:rPr>
              <a:t>Burst_detection</a:t>
            </a:r>
            <a:r>
              <a:rPr lang="en-US" err="1">
                <a:solidFill>
                  <a:srgbClr val="FFFFFF"/>
                </a:solidFill>
                <a:latin typeface="Alstom"/>
                <a:ea typeface="+mn-lt"/>
                <a:cs typeface="+mn-lt"/>
              </a:rPr>
              <a:t/>
            </a:r>
            <a:r>
              <a:rPr lang="en-US" dirty="0">
                <a:ea typeface="+mn-lt"/>
                <a:cs typeface="+mn-lt"/>
              </a:rPr>
              <a:t/>
            </a:r>
            <a:endParaRPr lang="fr-FR" dirty="0"/>
          </a:p>
        </p:txBody>
      </p:sp>
      <p:sp>
        <p:nvSpPr>
          <p:cNvPr id="47" name="Espace réservé du texte 46"/>
          <p:cNvSpPr>
            <a:spLocks noGrp="1"/>
          </p:cNvSpPr>
          <p:nvPr>
            <p:ph type="body" sz="quarter" idx="29"/>
          </p:nvPr>
        </p:nvSpPr>
        <p:spPr>
          <a:xfrm>
            <a:off x="684212" y="971976"/>
            <a:ext cx="5220000" cy="216024"/>
          </a:xfrm>
        </p:spPr>
        <p:txBody>
          <a:bodyPr/>
          <a:lstStyle/>
          <a:p>
            <a:r>
              <a:rPr lang="en-US" dirty="0"/>
              <a:t>HealthHub</a:t>
            </a:r>
          </a:p>
        </p:txBody>
      </p:sp>
      <p:sp>
        <p:nvSpPr>
          <p:cNvPr id="31" name="Espace réservé du texte 30"/>
          <p:cNvSpPr>
            <a:spLocks noGrp="1"/>
          </p:cNvSpPr>
          <p:nvPr>
            <p:ph type="body" sz="quarter" idx="18"/>
          </p:nvPr>
        </p:nvSpPr>
        <p:spPr>
          <a:xfrm>
            <a:off x="2694950" y="3995436"/>
            <a:ext cx="4608511" cy="171955"/>
          </a:xfrm>
        </p:spPr>
        <p:txBody>
          <a:bodyPr/>
          <a:lstStyle/>
          <a:p>
            <a:pPr lvl="0"/>
            <a:r>
              <a:rPr lang="en-US" dirty="0"/>
              <a:t>GENERAL DESCRIPTION</a:t>
            </a:r>
          </a:p>
        </p:txBody>
      </p:sp>
      <p:sp>
        <p:nvSpPr>
          <p:cNvPr id="10" name="ZoneTexte 9">
            <a:extLst>
              <a:ext uri="{FF2B5EF4-FFF2-40B4-BE49-F238E27FC236}">
                <a16:creationId xmlns:a16="http://schemas.microsoft.com/office/drawing/2014/main" id="{C00EF616-D107-809C-9CD3-0EA14D0DAF5A}"/>
              </a:ext>
            </a:extLst>
          </p:cNvPr>
          <p:cNvSpPr txBox="1"/>
          <p:nvPr/>
        </p:nvSpPr>
        <p:spPr>
          <a:xfrm>
            <a:off x="218382" y="3913287"/>
            <a:ext cx="2327968" cy="1292662"/>
          </a:xfrm>
          <a:prstGeom prst="rect">
            <a:avLst/>
          </a:prstGeom>
          <a:solidFill>
            <a:srgbClr val="1E3246"/>
          </a:solidFill>
        </p:spPr>
        <p:txBody>
          <a:bodyPr wrap="square" lIns="0" tIns="0" rIns="0" bIns="0" rtlCol="0" anchor="t">
            <a:spAutoFit/>
          </a:bodyPr>
          <a:lstStyle/>
          <a:p>
            <a:r>
              <a:rPr lang="en-US" sz="1200" dirty="0">
                <a:solidFill>
                  <a:schemeClr val="bg1"/>
                </a:solidFill>
                <a:ea typeface="+mn-lt"/>
                <a:cs typeface="+mn-lt"/>
              </a:rPr>
              <a:t>Represented By</a:t>
            </a:r>
            <a:endParaRPr lang="fr-FR" dirty="0">
              <a:solidFill>
                <a:schemeClr val="bg1"/>
              </a:solidFill>
            </a:endParaRPr>
          </a:p>
          <a:p>
            <a:endParaRPr lang="en-US" sz="1200" dirty="0">
              <a:latin typeface="Segoe UI"/>
              <a:cs typeface="Segoe UI"/>
            </a:endParaRPr>
          </a:p>
          <a:p>
            <a:pPr marL="285750" indent="-285750">
              <a:buFont typeface="Wingdings,Sans-Serif" panose="020B0604020202020204" pitchFamily="34" charset="0"/>
              <a:buChar char="ü"/>
            </a:pPr>
            <a:r>
              <a:rPr lang="en-US" sz="1200" dirty="0">
                <a:solidFill>
                  <a:schemeClr val="bg1"/>
                </a:solidFill>
                <a:latin typeface="Segoe UI"/>
                <a:cs typeface="Segoe UI"/>
              </a:rPr>
              <a:t>evt_id
Date
evt_gts
Unit
Cnt
evt_description
aoi
Hour
Value
idx  </a:t>
            </a:r>
            <a:r>
              <a:rPr lang="en-US" sz="1200" dirty="0">
                <a:solidFill>
                  <a:srgbClr val="000000"/>
                </a:solidFill>
                <a:latin typeface="Segoe UI"/>
                <a:cs typeface="Segoe UI"/>
              </a:rPr>
              <a:t/>
            </a:r>
            <a:r>
              <a:rPr lang="en-US" sz="1200" dirty="0">
                <a:solidFill>
                  <a:srgbClr val="000000"/>
                </a:solidFill>
                <a:latin typeface="Arial"/>
                <a:cs typeface="Arial"/>
              </a:rPr>
              <a:t/>
            </a:r>
            <a:endParaRPr lang="en-US" sz="1200" dirty="0">
              <a:latin typeface="Arial"/>
              <a:cs typeface="Arial"/>
            </a:endParaRPr>
          </a:p>
          <a:p>
            <a:endParaRPr lang="fr-FR" sz="1200">
              <a:solidFill>
                <a:schemeClr val="bg1"/>
              </a:solidFill>
              <a:latin typeface="Segoe UI"/>
              <a:cs typeface="Segoe UI"/>
            </a:endParaRPr>
          </a:p>
          <a:p>
            <a:pPr marL="285750" indent="-285750">
              <a:buFont typeface="Arial" panose="020B0604020202020204" pitchFamily="34" charset="0"/>
              <a:buChar char="•"/>
            </a:pPr>
            <a:endParaRPr lang="en-US" sz="1200" dirty="0">
              <a:solidFill>
                <a:schemeClr val="bg1"/>
              </a:solidFill>
            </a:endParaRPr>
          </a:p>
          <a:p>
            <a:endParaRPr lang="en-US" sz="1200" dirty="0">
              <a:solidFill>
                <a:schemeClr val="bg1"/>
              </a:solidFill>
            </a:endParaRPr>
          </a:p>
        </p:txBody>
      </p:sp>
      <p:graphicFrame>
        <p:nvGraphicFramePr>
          <p:cNvPr id="15" name="Espace réservé du contenu 31">
            <a:extLst>
              <a:ext uri="{FF2B5EF4-FFF2-40B4-BE49-F238E27FC236}">
                <a16:creationId xmlns:a16="http://schemas.microsoft.com/office/drawing/2014/main" id="{D26B4656-6012-CBC6-E496-10EECAEFC7AE}"/>
              </a:ext>
            </a:extLst>
          </p:cNvPr>
          <p:cNvGraphicFramePr>
            <a:graphicFrameLocks/>
          </p:cNvGraphicFramePr>
          <p:nvPr>
            <p:extLst>
              <p:ext uri="{D42A27DB-BD31-4B8C-83A1-F6EECF244321}">
                <p14:modId xmlns:p14="http://schemas.microsoft.com/office/powerpoint/2010/main" val="1268636829"/>
              </p:ext>
            </p:extLst>
          </p:nvPr>
        </p:nvGraphicFramePr>
        <p:xfrm>
          <a:off x="2694950" y="5058945"/>
          <a:ext cx="4752024" cy="1122000"/>
        </p:xfrm>
        <a:graphic>
          <a:graphicData uri="http://schemas.openxmlformats.org/drawingml/2006/table">
            <a:tbl>
              <a:tblPr firstRow="1" bandRow="1">
                <a:tableStyleId>{5940675A-B579-460E-94D1-54222C63F5DA}</a:tableStyleId>
              </a:tblPr>
              <a:tblGrid>
                <a:gridCol w="1917123">
                  <a:extLst>
                    <a:ext uri="{9D8B030D-6E8A-4147-A177-3AD203B41FA5}">
                      <a16:colId xmlns:a16="http://schemas.microsoft.com/office/drawing/2014/main" val="20000"/>
                    </a:ext>
                  </a:extLst>
                </a:gridCol>
                <a:gridCol w="2834901">
                  <a:extLst>
                    <a:ext uri="{9D8B030D-6E8A-4147-A177-3AD203B41FA5}">
                      <a16:colId xmlns:a16="http://schemas.microsoft.com/office/drawing/2014/main" val="20001"/>
                    </a:ext>
                  </a:extLst>
                </a:gridCol>
              </a:tblGrid>
              <a:tr h="164211">
                <a:tc>
                  <a:txBody>
                    <a:bodyPr/>
                    <a:lstStyle/>
                    <a:p>
                      <a:pPr lvl="0">
                        <a:buNone/>
                      </a:pPr>
                      <a:r>
                        <a:rPr lang="en-US" sz="900" b="0" i="0" u="none" strike="noStrike" noProof="0" dirty="0">
                          <a:solidFill>
                            <a:schemeClr val="accent1"/>
                          </a:solidFill>
                          <a:latin typeface="Alstom"/>
                        </a:rPr>
                        <a:t>MAIN CHARACTERISTICS</a:t>
                      </a:r>
                      <a:endParaRPr lang="en-US" sz="900" b="1" dirty="0">
                        <a:solidFill>
                          <a:schemeClr val="accent1"/>
                        </a:solidFill>
                      </a:endParaRPr>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164211">
                <a:tc>
                  <a:txBody>
                    <a:bodyPr/>
                    <a:lstStyle/>
                    <a:p>
                      <a:r>
                        <a:rPr lang="en-US" sz="1000" dirty="0">
                          <a:solidFill>
                            <a:schemeClr val="accent3"/>
                          </a:solidFill>
                        </a:rPr>
                        <a:t>Project</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Any project </a:t>
                      </a:r>
                      <a:endParaRPr lang="en-US"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r>
                        <a:rPr lang="en-US" sz="1000" dirty="0">
                          <a:solidFill>
                            <a:schemeClr val="accent3"/>
                          </a:solidFill>
                        </a:rPr>
                        <a:t>Domain</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Event,Operational Data </a:t>
                      </a:r>
                      <a:r>
                        <a:rPr lang="en-US" sz="1000" kern="1200" noProof="0" dirty="0" err="1">
                          <a:solidFill>
                            <a:schemeClr val="accent3"/>
                          </a:solidFill>
                          <a:latin typeface="+mn-lt"/>
                          <a:ea typeface="+mn-ea"/>
                          <a:cs typeface="+mn-cs"/>
                        </a:rPr>
                        <a:t/>
                      </a:r>
                      <a:r>
                        <a:rPr lang="en-US" sz="1000" kern="1200" noProof="0" dirty="0">
                          <a:solidFill>
                            <a:schemeClr val="accent3"/>
                          </a:solidFill>
                          <a:latin typeface="+mn-lt"/>
                          <a:ea typeface="+mn-ea"/>
                          <a:cs typeface="+mn-cs"/>
                        </a:rPr>
                        <a:t/>
                      </a:r>
                      <a:endParaRPr lang="fr-FR"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chemeClr val="accent3"/>
                          </a:solidFill>
                          <a:latin typeface="Alstom"/>
                        </a:rPr>
                        <a:t>Type of report</a:t>
                      </a:r>
                      <a:endParaRPr lang="fr-FR" dirty="0"/>
                    </a:p>
                  </a:txBody>
                  <a:tcPr marT="36000" marB="36000">
                    <a:lnL w="12700" cap="flat" cmpd="sng" algn="ctr">
                      <a:noFill/>
                      <a:prstDash val="solid"/>
                      <a:round/>
                      <a:headEnd type="none" w="med" len="med"/>
                      <a:tailEnd type="none" w="med" len="med"/>
                    </a:lnL>
                  </a:tcPr>
                </a:tc>
                <a:tc>
                  <a:txBody>
                    <a:bodyPr/>
                    <a:lstStyle/>
                    <a:p>
                      <a:pPr lvl="0">
                        <a:buNone/>
                      </a:pPr>
                      <a:r>
                        <a:rPr lang="en-US" sz="1000" b="0" i="0" u="none" strike="noStrike" kern="1200" noProof="0" dirty="0">
                          <a:solidFill>
                            <a:schemeClr val="accent3"/>
                          </a:solidFill>
                        </a:rPr>
                        <a:t>Data Exploration - Train Event Data with Contextual Variables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chemeClr val="accent3"/>
                          </a:solidFill>
                          <a:latin typeface="Alstom"/>
                        </a:rPr>
                        <a:t>Report's Objective</a:t>
                      </a:r>
                      <a:endParaRPr lang="fr-FR" dirty="0"/>
                    </a:p>
                  </a:txBody>
                  <a:tcPr marT="36000" marB="36000">
                    <a:lnL w="12700" cap="flat" cmpd="sng" algn="ctr">
                      <a:noFill/>
                      <a:prstDash val="solid"/>
                      <a:round/>
                      <a:headEnd type="none" w="med" len="med"/>
                      <a:tailEnd type="none" w="med" len="med"/>
                    </a:lnL>
                  </a:tcPr>
                </a:tc>
                <a:tc>
                  <a:txBody>
                    <a:bodyPr/>
                    <a:lstStyle/>
                    <a:p>
                      <a:pPr marL="171450" lvl="0" indent="-171450">
                        <a:buFont typeface="Calibri"/>
                        <a:buChar char="-"/>
                      </a:pPr>
                      <a:r>
                        <a:rPr lang="en-US" sz="1000" b="0" i="0" u="none" strike="noStrike" kern="1200" noProof="0" dirty="0">
                          <a:solidFill>
                            <a:schemeClr val="accent3"/>
                          </a:solidFill>
                        </a:rPr>
                        <a:t>Provide a comprehensive analysis of event data across different units and time periods.
Explore trends, distributions, and contexts of bursts through various visualizations.
Facilitate detailed data exploration and interaction between different plots.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pic>
        <p:nvPicPr>
          <p:cNvPr id="33" name="Espace réservé pour une image  32" descr="[[Header Image]]">
            <a:extLst>
              <a:ext uri="{FF2B5EF4-FFF2-40B4-BE49-F238E27FC236}">
                <a16:creationId xmlns:a16="http://schemas.microsoft.com/office/drawing/2014/main" id="{E0A332C3-F08C-971F-0E84-910FC1A82B6E}"/>
              </a:ext>
            </a:extLst>
          </p:cNvPr>
          <p:cNvPicPr>
            <a:picLocks noGrp="1" noChangeAspect="1"/>
          </p:cNvPicPr>
          <p:nvPr>
            <p:ph type="pic" sz="quarter" idx="21"/>
          </p:nvPr>
        </p:nvPicPr>
        <p:blipFill>
          <a:blip r:embed="rId4">
            <a:extLst>
              <a:ext uri="{28A0092B-C50C-407E-A947-70E740481C1C}">
                <a14:useLocalDpi xmlns:a14="http://schemas.microsoft.com/office/drawing/2010/main" val="0"/>
              </a:ext>
            </a:extLst>
          </a:blip>
          <a:srcRect l="19060" r="19060"/>
          <a:stretch>
            <a:fillRect/>
          </a:stretch>
        </p:blipFill>
        <p:spPr/>
      </p:pic>
    </p:spTree>
    <p:extLst>
      <p:ext uri="{BB962C8B-B14F-4D97-AF65-F5344CB8AC3E}">
        <p14:creationId xmlns:p14="http://schemas.microsoft.com/office/powerpoint/2010/main" val="3753401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1/1</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Bursts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2</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'Bursts' dashboard provides a comprehensive analysis of event data across different units and time periods. It allows users to explore trends, distributions, and contexts of bursts through various visualizations such as tables, line charts, and polygon charts, facilitating detailed data exploration and interaction between different plots.</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extLst>
              <p:ext uri="{D42A27DB-BD31-4B8C-83A1-F6EECF244321}">
                <p14:modId xmlns:p14="http://schemas.microsoft.com/office/powerpoint/2010/main" val="862000354"/>
              </p:ext>
            </p:extLst>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top left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are the event details, including unit, event ID, and description, represented in a bar chart?</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table visualizes the distribution of evt_id across different Units. Each cell is color-coded based on the evt_id value, providing a clear and readable representation of the data.</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top</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trend of bursts over time?</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This plot shows the Date on the x-axis and evt_id on the y-axis. Each cell is colored and valued based on evt_id.</a:t>
                      </a:r>
                      <a:r>
                        <a:rPr lang="en-US" sz="1000" b="0" i="0" u="none" strike="noStrike" noProof="0" dirty="0" err="1">
                          <a:solidFill>
                            <a:srgbClr val="1E3246"/>
                          </a:solidFill>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center</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trend of bursts over time?</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visualization shows the distribution of data over different hours of the day, using 'Date' on the x-axis and 'Hour' on the y-axis. The 'Cnt' variable is used to display the count in each cell.</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bottom left</a:t>
                      </a:r>
                      <a:r>
                        <a:rPr lang="en-US" sz="1000" b="0" i="0" u="none" strike="noStrike" kern="1200" baseline="0" noProof="0" dirty="0" err="1">
                          <a:solidFill>
                            <a:srgbClr val="1E3246"/>
                          </a:solidFill>
                        </a:rPr>
                        <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What is the context of bursts over time?</a:t>
                      </a:r>
                      <a:r>
                        <a:rPr lang="en-US" sz="1000" b="0" i="0" u="none" strike="noStrike" noProof="0" dirty="0" err="1">
                          <a:solidFill>
                            <a:srgbClr val="1E3246"/>
                          </a:solidFill>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This line chart displays the 'Value' over time, with 'evt_gts' on the x-axis and 'Value' on the y-axis. The 'variable' is used for color coding each data point.</a:t>
                      </a:r>
                      <a:r>
                        <a:rPr lang="en-US" sz="1000" b="0" i="0" u="none" strike="noStrike" noProof="0" dirty="0" err="1">
                          <a:solidFill>
                            <a:srgbClr val="1E3246"/>
                          </a:solidFill>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extLst>
              <p:ext uri="{D42A27DB-BD31-4B8C-83A1-F6EECF244321}">
                <p14:modId xmlns:p14="http://schemas.microsoft.com/office/powerpoint/2010/main" val="3263748003"/>
              </p:ext>
            </p:extLst>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62801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3</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3001389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4</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1585310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5</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2952408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6</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2139020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7</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3520189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11"/>
          <p:cNvSpPr>
            <a:spLocks noGrp="1"/>
          </p:cNvSpPr>
          <p:nvPr>
            <p:ph type="title"/>
          </p:nvPr>
        </p:nvSpPr>
        <p:spPr/>
        <p:txBody>
          <a:bodyPr/>
          <a:lstStyle/>
          <a:p>
            <a:r>
              <a:rPr lang="en-US" dirty="0" err="1"/>
              <a:t>Liste</a:t>
            </a:r>
            <a:r>
              <a:rPr lang="en-US" dirty="0"/>
              <a:t> des variables</a:t>
            </a:r>
          </a:p>
        </p:txBody>
      </p:sp>
      <p:sp>
        <p:nvSpPr>
          <p:cNvPr id="8" name="Espace réservé de la date 7"/>
          <p:cNvSpPr>
            <a:spLocks noGrp="1"/>
          </p:cNvSpPr>
          <p:nvPr>
            <p:ph type="dt" sz="half" idx="10"/>
          </p:nvPr>
        </p:nvSpPr>
        <p:spPr/>
        <p:txBody>
          <a:bodyPr/>
          <a:lstStyle/>
          <a:p>
            <a:fld id="{0DB0EBEF-BBF9-45A2-9F96-90F68316ACBB}" type="datetime1">
              <a:rPr lang="en-US" noProof="0" smtClean="0"/>
              <a:pPr/>
              <a:t>8/30/2024</a:t>
            </a:fld>
            <a:endParaRPr lang="en-US" noProof="0"/>
          </a:p>
        </p:txBody>
      </p:sp>
      <p:sp>
        <p:nvSpPr>
          <p:cNvPr id="9" name="Espace réservé du pied de page 8"/>
          <p:cNvSpPr>
            <a:spLocks noGrp="1"/>
          </p:cNvSpPr>
          <p:nvPr>
            <p:ph type="ftr" sz="quarter" idx="11"/>
          </p:nvPr>
        </p:nvSpPr>
        <p:spPr/>
        <p:txBody>
          <a:bodyPr/>
          <a:lstStyle/>
          <a:p>
            <a:endParaRPr lang="en-US" noProof="0"/>
          </a:p>
        </p:txBody>
      </p:sp>
      <p:sp>
        <p:nvSpPr>
          <p:cNvPr id="10" name="Espace réservé du numéro de diapositive 9"/>
          <p:cNvSpPr>
            <a:spLocks noGrp="1"/>
          </p:cNvSpPr>
          <p:nvPr>
            <p:ph type="sldNum" sz="quarter" idx="12"/>
          </p:nvPr>
        </p:nvSpPr>
        <p:spPr/>
        <p:txBody>
          <a:bodyPr/>
          <a:lstStyle/>
          <a:p>
            <a:fld id="{733122C9-A0B9-462F-8757-0847AD287B63}" type="slidenum">
              <a:rPr lang="en-US" noProof="0" smtClean="0"/>
              <a:pPr/>
              <a:t>8</a:t>
            </a:fld>
            <a:endParaRPr lang="en-US" noProof="0"/>
          </a:p>
        </p:txBody>
      </p:sp>
      <p:sp>
        <p:nvSpPr>
          <p:cNvPr id="19" name="Espace réservé du contenu 18"/>
          <p:cNvSpPr>
            <a:spLocks noGrp="1"/>
          </p:cNvSpPr>
          <p:nvPr>
            <p:ph sz="quarter" idx="28"/>
          </p:nvPr>
        </p:nvSpPr>
        <p:spPr>
          <a:xfrm>
            <a:off x="288495" y="1719752"/>
            <a:ext cx="4536000" cy="812823"/>
          </a:xfrm>
        </p:spPr>
        <p:txBody>
          <a:bodyPr/>
          <a:lstStyle/>
          <a:p>
            <a:pPr algn="just"/>
            <a:r>
              <a:rPr lang="en-US" sz="1200" dirty="0"/>
              <a:t>La </a:t>
            </a:r>
            <a:r>
              <a:rPr lang="en-US" sz="1200" dirty="0" err="1"/>
              <a:t>liste</a:t>
            </a:r>
            <a:r>
              <a:rPr lang="en-US" sz="1200" dirty="0"/>
              <a:t> des variables ci-dessous </a:t>
            </a:r>
            <a:r>
              <a:rPr lang="en-US" sz="1200" dirty="0" err="1"/>
              <a:t>est</a:t>
            </a:r>
            <a:r>
              <a:rPr lang="en-US" sz="1200" dirty="0"/>
              <a:t> necessaire pour la constitution du rapport. Pour le </a:t>
            </a:r>
            <a:r>
              <a:rPr lang="en-US" sz="1200" dirty="0" err="1"/>
              <a:t>projet</a:t>
            </a:r>
            <a:r>
              <a:rPr lang="en-US" sz="1200" dirty="0"/>
              <a:t> [</a:t>
            </a:r>
            <a:r>
              <a:rPr lang="en-US" sz="1200" dirty="0" err="1"/>
              <a:t>Projet</a:t>
            </a:r>
            <a:r>
              <a:rPr lang="en-US" sz="1200" dirty="0"/>
              <a:t>] </a:t>
            </a:r>
            <a:r>
              <a:rPr lang="en-US" sz="1200" dirty="0" err="1"/>
              <a:t>leur</a:t>
            </a:r>
            <a:r>
              <a:rPr lang="en-US" sz="1200" dirty="0"/>
              <a:t> equivalence doit </a:t>
            </a:r>
            <a:r>
              <a:rPr lang="en-US" sz="1200" dirty="0" err="1"/>
              <a:t>être</a:t>
            </a:r>
            <a:r>
              <a:rPr lang="en-US" sz="1200" dirty="0"/>
              <a:t> </a:t>
            </a:r>
            <a:r>
              <a:rPr lang="en-US" sz="1200" dirty="0" err="1"/>
              <a:t>fournie</a:t>
            </a:r>
            <a:r>
              <a:rPr lang="en-US" sz="1200" dirty="0"/>
              <a:t> avec la plage de Valeur </a:t>
            </a:r>
            <a:r>
              <a:rPr lang="en-US" sz="1200" dirty="0" err="1"/>
              <a:t>associée</a:t>
            </a:r>
            <a:r>
              <a:rPr lang="en-US" sz="1200" dirty="0"/>
              <a:t> </a:t>
            </a:r>
            <a:r>
              <a:rPr lang="en-US" sz="1200" dirty="0" err="1"/>
              <a:t>en</a:t>
            </a:r>
            <a:r>
              <a:rPr lang="en-US" sz="1200" dirty="0"/>
              <a:t> </a:t>
            </a:r>
            <a:r>
              <a:rPr lang="en-US" sz="1200" dirty="0" err="1"/>
              <a:t>cas</a:t>
            </a:r>
            <a:r>
              <a:rPr lang="en-US" sz="1200" dirty="0"/>
              <a:t> de </a:t>
            </a:r>
            <a:r>
              <a:rPr lang="en-US" sz="1200" dirty="0" err="1"/>
              <a:t>demande</a:t>
            </a:r>
            <a:r>
              <a:rPr lang="en-US" sz="1200" dirty="0"/>
              <a:t> de rapport.</a:t>
            </a:r>
          </a:p>
        </p:txBody>
      </p:sp>
      <p:sp>
        <p:nvSpPr>
          <p:cNvPr id="2" name="Espace réservé du texte 30">
            <a:extLst>
              <a:ext uri="{FF2B5EF4-FFF2-40B4-BE49-F238E27FC236}">
                <a16:creationId xmlns:a16="http://schemas.microsoft.com/office/drawing/2014/main" id="{2C63DCC8-13EB-84EE-95D0-27ED69097E50}"/>
              </a:ext>
            </a:extLst>
          </p:cNvPr>
          <p:cNvSpPr txBox="1">
            <a:spLocks/>
          </p:cNvSpPr>
          <p:nvPr/>
        </p:nvSpPr>
        <p:spPr>
          <a:xfrm>
            <a:off x="252240" y="1414689"/>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GENERAL DESCRIPTION</a:t>
            </a:r>
          </a:p>
        </p:txBody>
      </p:sp>
      <p:graphicFrame>
        <p:nvGraphicFramePr>
          <p:cNvPr id="32" name="Espace réservé du contenu 31"/>
          <p:cNvGraphicFramePr>
            <a:graphicFrameLocks/>
          </p:cNvGraphicFramePr>
          <p:nvPr>
            <p:extLst>
              <p:ext uri="{D42A27DB-BD31-4B8C-83A1-F6EECF244321}">
                <p14:modId xmlns:p14="http://schemas.microsoft.com/office/powerpoint/2010/main" val="2076183794"/>
              </p:ext>
            </p:extLst>
          </p:nvPr>
        </p:nvGraphicFramePr>
        <p:xfrm>
          <a:off x="288495" y="2772592"/>
          <a:ext cx="6726306" cy="2692800"/>
        </p:xfrm>
        <a:graphic>
          <a:graphicData uri="http://schemas.openxmlformats.org/drawingml/2006/table">
            <a:tbl>
              <a:tblPr firstRow="1" bandRow="1">
                <a:tableStyleId>{5940675A-B579-460E-94D1-54222C63F5DA}</a:tableStyleId>
              </a:tblPr>
              <a:tblGrid>
                <a:gridCol w="1866733">
                  <a:extLst>
                    <a:ext uri="{9D8B030D-6E8A-4147-A177-3AD203B41FA5}">
                      <a16:colId xmlns:a16="http://schemas.microsoft.com/office/drawing/2014/main" val="20000"/>
                    </a:ext>
                  </a:extLst>
                </a:gridCol>
                <a:gridCol w="4859573">
                  <a:extLst>
                    <a:ext uri="{9D8B030D-6E8A-4147-A177-3AD203B41FA5}">
                      <a16:colId xmlns:a16="http://schemas.microsoft.com/office/drawing/2014/main" val="20001"/>
                    </a:ext>
                  </a:extLst>
                </a:gridCol>
              </a:tblGrid>
              <a:tr h="164211">
                <a:tc>
                  <a:txBody>
                    <a:bodyPr/>
                    <a:lstStyle/>
                    <a:p>
                      <a:r>
                        <a:rPr lang="en-US" sz="1000" dirty="0">
                          <a:solidFill>
                            <a:schemeClr val="bg1"/>
                          </a:solidFill>
                        </a:rPr>
                        <a:t>Variable</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bg1"/>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marL="0" lvl="0" indent="0" algn="l">
                        <a:lnSpc>
                          <a:spcPct val="100000"/>
                        </a:lnSpc>
                        <a:buNone/>
                      </a:pPr>
                      <a:r>
                        <a:rPr lang="en-US" sz="1000" b="0" i="0" u="none" strike="noStrike" baseline="0" noProof="0" dirty="0">
                          <a:solidFill>
                            <a:srgbClr val="1E3246"/>
                          </a:solidFill>
                          <a:latin typeface="Alstom"/>
                        </a:rPr>
                        <a:t>Cnt</a:t>
                      </a:r>
                      <a:r>
                        <a:rPr lang="en-US" sz="1000" b="0" i="0" u="none" strike="noStrike" baseline="0" noProof="0" dirty="0" err="1">
                          <a:solidFill>
                            <a:srgbClr val="1E3246"/>
                          </a:solidFill>
                          <a:latin typeface="Alstom"/>
                        </a:rPr>
                        <a:t/>
                      </a:r>
                      <a:r>
                        <a:rPr lang="en-US" sz="1000" b="0" i="0" u="none" strike="noStrike" baseline="0" noProof="0" dirty="0">
                          <a:solidFill>
                            <a:srgbClr val="1E3246"/>
                          </a:solidFill>
                          <a:latin typeface="Alstom"/>
                        </a:rPr>
                        <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The variable represents the count of events detected in the system. It is used in various burst detection dashboards to track trends over time.</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NbEvt</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This variable represents the number of events recorded. It is used in burst detection analysis.</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Time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represents the time at which events occur. It is recorded continuously as operational data.</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Unit</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identifies parts of a train and is recorded continuously as operational data.</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aoi</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Area of Interest (AOI) is used to identify specific parts of the train. It is recorded as context data during events.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5"/>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evt_description</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Description of events captured in the system. Used in various dashboards for analyzing operational incidents.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6"/>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rPr>
                        <a:t>evt_gts</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tc>
                <a:tc>
                  <a:txBody>
                    <a:bodyPr/>
                    <a:lstStyle/>
                    <a:p>
                      <a:pPr lvl="0">
                        <a:buNone/>
                      </a:pPr>
                      <a:r>
                        <a:rPr lang="en-US" sz="1000" b="0" i="0" u="none" strike="noStrike" noProof="0" dirty="0">
                          <a:solidFill>
                            <a:srgbClr val="1E3246"/>
                          </a:solidFill>
                          <a:latin typeface="Alstom"/>
                        </a:rPr>
                        <a:t>The event timestamp is used to track and log specific occurrences in the system. It is crucial for identifying and analyzing events over time.</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7"/>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evt_gts_end</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represents the end timestamp of a ground test sequence. It is used in the Bursts dashboard to calculate the duration of events.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8"/>
                  </a:ext>
                </a:extLst>
              </a:tr>
              <a:tr h="164211">
                <a:tc>
                  <a:txBody>
                    <a:bodyPr/>
                    <a:lstStyle/>
                    <a:p>
                      <a:pPr marL="0" lvl="0" indent="0" algn="l">
                        <a:lnSpc>
                          <a:spcPct val="100000"/>
                        </a:lnSpc>
                        <a:buNone/>
                      </a:pPr>
                      <a:r>
                        <a:rPr lang="en-US" sz="1000" b="0" i="0" u="none" strike="noStrike" baseline="0" noProof="0" dirty="0">
                          <a:solidFill>
                            <a:srgbClr val="1E3246"/>
                          </a:solidFill>
                          <a:latin typeface="Alstom"/>
                        </a:rPr>
                        <a:t>evt_gts_start</a:t>
                      </a:r>
                      <a:r>
                        <a:rPr lang="en-US" sz="1000" b="0" i="0" u="none" strike="noStrike" baseline="0" noProof="0" dirty="0" err="1">
                          <a:solidFill>
                            <a:srgbClr val="1E3246"/>
                          </a:solidFill>
                          <a:latin typeface="Alstom"/>
                        </a:rPr>
                        <a:t/>
                      </a:r>
                      <a:r>
                        <a:rPr lang="en-US" sz="1000" b="0" i="0" u="none" strike="noStrike" baseline="0" noProof="0" dirty="0">
                          <a:solidFill>
                            <a:srgbClr val="1E3246"/>
                          </a:solidFill>
                          <a:latin typeface="Alstom"/>
                        </a:rPr>
                        <a:t/>
                      </a:r>
                    </a:p>
                  </a:txBody>
                  <a:tcPr marT="36000" marB="36000"/>
                </a:tc>
                <a:tc>
                  <a:txBody>
                    <a:bodyPr/>
                    <a:lstStyle/>
                    <a:p>
                      <a:pPr lvl="0">
                        <a:buNone/>
                      </a:pPr>
                      <a:r>
                        <a:rPr lang="en-US" sz="1000" b="0" i="0" u="none" strike="noStrike" noProof="0" dirty="0">
                          <a:solidFill>
                            <a:srgbClr val="1E3246"/>
                          </a:solidFill>
                          <a:latin typeface="Alstom"/>
                        </a:rPr>
                        <a:t>This variable records the start time of an event in the system. It is used in burst detection analysis.</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9"/>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evt_id</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is an identifier for specific events recorded on trains. It is used in various dashboards to track and analyze these events.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17832494"/>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idx</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a:solidFill>
                          <a:srgbClr val="000000"/>
                        </a:solidFill>
                        <a:latin typeface="Alstom"/>
                      </a:endParaRPr>
                    </a:p>
                  </a:txBody>
                  <a:tcPr marT="36000" marB="36000">
                    <a:lnB w="12700" cap="flat" cmpd="sng" algn="ctr">
                      <a:noFill/>
                      <a:prstDash val="solid"/>
                      <a:round/>
                      <a:headEnd type="none" w="med" len="med"/>
                      <a:tailEnd type="none" w="med" len="med"/>
                    </a:lnB>
                  </a:tcPr>
                </a:tc>
                <a:tc>
                  <a:txBody>
                    <a:bodyPr/>
                    <a:lstStyle/>
                    <a:p>
                      <a:pPr lvl="0">
                        <a:buNone/>
                      </a:pPr>
                      <a:r>
                        <a:rPr lang="en-US" sz="1000" b="0" i="0" u="none" strike="noStrike" noProof="0" dirty="0">
                          <a:solidFill>
                            <a:srgbClr val="1E3246"/>
                          </a:solidFill>
                          <a:latin typeface="Alstom"/>
                        </a:rPr>
                        <a:t>The variable 'idx' is an integer used to identify events in various dashboards. It is crucial for tracking and analyzing event data.</a:t>
                      </a:r>
                      <a:endParaRPr lang="en-US" sz="1000" dirty="0">
                        <a:solidFill>
                          <a:schemeClr val="accent3"/>
                        </a:solidFill>
                      </a:endParaRPr>
                    </a:p>
                  </a:txBody>
                  <a:tcPr marT="36000" marB="36000">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873072045"/>
                  </a:ext>
                </a:extLst>
              </a:tr>
            </a:tbl>
          </a:graphicData>
        </a:graphic>
      </p:graphicFrame>
      <p:sp>
        <p:nvSpPr>
          <p:cNvPr id="5" name="Espace réservé du texte 30">
            <a:extLst>
              <a:ext uri="{FF2B5EF4-FFF2-40B4-BE49-F238E27FC236}">
                <a16:creationId xmlns:a16="http://schemas.microsoft.com/office/drawing/2014/main" id="{08BE0149-F380-F9A7-079E-0C74F69DCDF8}"/>
              </a:ext>
            </a:extLst>
          </p:cNvPr>
          <p:cNvSpPr txBox="1">
            <a:spLocks/>
          </p:cNvSpPr>
          <p:nvPr/>
        </p:nvSpPr>
        <p:spPr>
          <a:xfrm>
            <a:off x="223991" y="7363327"/>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NOTE</a:t>
            </a:r>
          </a:p>
        </p:txBody>
      </p:sp>
      <p:sp>
        <p:nvSpPr>
          <p:cNvPr id="7" name="ZoneTexte 6">
            <a:extLst>
              <a:ext uri="{FF2B5EF4-FFF2-40B4-BE49-F238E27FC236}">
                <a16:creationId xmlns:a16="http://schemas.microsoft.com/office/drawing/2014/main" id="{574ED0B1-260D-CEBE-6DAE-2381826AACAB}"/>
              </a:ext>
            </a:extLst>
          </p:cNvPr>
          <p:cNvSpPr txBox="1"/>
          <p:nvPr/>
        </p:nvSpPr>
        <p:spPr>
          <a:xfrm>
            <a:off x="207296" y="7539148"/>
            <a:ext cx="4603427" cy="2462213"/>
          </a:xfrm>
          <a:prstGeom prst="rect">
            <a:avLst/>
          </a:prstGeom>
          <a:noFill/>
        </p:spPr>
        <p:txBody>
          <a:bodyPr wrap="square">
            <a:spAutoFit/>
          </a:bodyPr>
          <a:lstStyle/>
          <a:p>
            <a:pPr algn="just" rtl="0"/>
            <a:r>
              <a:rPr lang="fr-FR" sz="1200" dirty="0"/>
              <a:t>Les illustrations fournissent un aperçu des représentations graphiques et ne préjugent pas des données pouvant être contenues dans le rapport. En effet, les données peuvent évoluer au cours du projet et dépendent entièrement de celui-ci.</a:t>
            </a:r>
          </a:p>
          <a:p>
            <a:pPr algn="just" rtl="0"/>
            <a:endParaRPr lang="fr-FR" sz="1200" dirty="0"/>
          </a:p>
          <a:p>
            <a:pPr algn="just" rtl="0"/>
            <a:endParaRPr lang="fr-FR" sz="1200" dirty="0"/>
          </a:p>
          <a:p>
            <a:pPr algn="just" rtl="0"/>
            <a:endParaRPr lang="fr-FR" sz="1200" dirty="0"/>
          </a:p>
          <a:p>
            <a:pPr algn="just" rtl="0"/>
            <a:r>
              <a:rPr lang="fr-FR" sz="1000" dirty="0"/>
              <a:t>Toute reproduction ou distribution non autorisée de ce rapport est interdite. Les informations contenues dans ce document sont confidentielles et destinées uniquement aux parties mentionnées. L'utilisation ou la divulgation non autorisée de ces informations est passible de poursuites judiciaires. Les représentations graphiques sont fournies à titre indicatif et ne sauraient engager la responsabilité de l'émetteur quant à l'exhaustivité ou l'exactitude des données présentées. Les données sont sujettes à des modifications au fil du projet et doivent être interprétées dans ce contexte.</a:t>
            </a:r>
          </a:p>
        </p:txBody>
      </p:sp>
    </p:spTree>
    <p:extLst>
      <p:ext uri="{BB962C8B-B14F-4D97-AF65-F5344CB8AC3E}">
        <p14:creationId xmlns:p14="http://schemas.microsoft.com/office/powerpoint/2010/main" val="4278137385"/>
      </p:ext>
    </p:extLst>
  </p:cSld>
  <p:clrMapOvr>
    <a:masterClrMapping/>
  </p:clrMapOvr>
</p:sld>
</file>

<file path=ppt/theme/theme1.xml><?xml version="1.0" encoding="utf-8"?>
<a:theme xmlns:a="http://schemas.openxmlformats.org/drawingml/2006/main" name="ALSTOM">
  <a:themeElements>
    <a:clrScheme name="ALSTOM PPT">
      <a:dk1>
        <a:srgbClr val="000000"/>
      </a:dk1>
      <a:lt1>
        <a:srgbClr val="FFFFFF"/>
      </a:lt1>
      <a:dk2>
        <a:srgbClr val="7F7F7F"/>
      </a:dk2>
      <a:lt2>
        <a:srgbClr val="D8D8D8"/>
      </a:lt2>
      <a:accent1>
        <a:srgbClr val="DC3223"/>
      </a:accent1>
      <a:accent2>
        <a:srgbClr val="EB827D"/>
      </a:accent2>
      <a:accent3>
        <a:srgbClr val="1E3246"/>
      </a:accent3>
      <a:accent4>
        <a:srgbClr val="788291"/>
      </a:accent4>
      <a:accent5>
        <a:srgbClr val="19AA6E"/>
      </a:accent5>
      <a:accent6>
        <a:srgbClr val="73CDAA"/>
      </a:accent6>
      <a:hlink>
        <a:srgbClr val="6F98C1"/>
      </a:hlink>
      <a:folHlink>
        <a:srgbClr val="6F98C1"/>
      </a:folHlink>
    </a:clrScheme>
    <a:fontScheme name="Alstom Medium - Alstom">
      <a:majorFont>
        <a:latin typeface="Alstom Medium"/>
        <a:ea typeface=""/>
        <a:cs typeface=""/>
      </a:majorFont>
      <a:minorFont>
        <a:latin typeface="Alsto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F069B430-CA6D-4036-92EC-2D1E457B67E1}" vid="{17128A8E-6F98-42B2-A86D-4C67A4960A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179BC1CDF7284DB7669EAE248C61BD" ma:contentTypeVersion="21" ma:contentTypeDescription="Create a new document." ma:contentTypeScope="" ma:versionID="68a300b5487fbcb0ce7db9b6c57629a4">
  <xsd:schema xmlns:xsd="http://www.w3.org/2001/XMLSchema" xmlns:xs="http://www.w3.org/2001/XMLSchema" xmlns:p="http://schemas.microsoft.com/office/2006/metadata/properties" xmlns:ns2="c05ccd63-c30c-4a57-b842-f2b670a230ac" xmlns:ns3="4727953b-23bc-4ba4-8a57-3e403cc85a63" xmlns:ns4="e56652a7-f0cd-4c39-9267-b343502194c5" targetNamespace="http://schemas.microsoft.com/office/2006/metadata/properties" ma:root="true" ma:fieldsID="e35762ff5c8d632fa75571bc0b53a13a" ns2:_="" ns3:_="" ns4:_="">
    <xsd:import namespace="c05ccd63-c30c-4a57-b842-f2b670a230ac"/>
    <xsd:import namespace="4727953b-23bc-4ba4-8a57-3e403cc85a63"/>
    <xsd:import namespace="e56652a7-f0cd-4c39-9267-b343502194c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LengthInSeconds" minOccurs="0"/>
                <xsd:element ref="ns4:TaxCatchAll" minOccurs="0"/>
                <xsd:element ref="ns2:lcf76f155ced4ddcb4097134ff3c332f"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5ccd63-c30c-4a57-b842-f2b670a230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94e9c50c-adad-47e0-bda4-8b73f4f42230"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727953b-23bc-4ba4-8a57-3e403cc85a63"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56652a7-f0cd-4c39-9267-b343502194c5"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cc3321ac-079c-4703-8e70-785dcef16c87}" ma:internalName="TaxCatchAll" ma:showField="CatchAllData" ma:web="4727953b-23bc-4ba4-8a57-3e403cc85a6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56652a7-f0cd-4c39-9267-b343502194c5" xsi:nil="true"/>
    <lcf76f155ced4ddcb4097134ff3c332f xmlns="c05ccd63-c30c-4a57-b842-f2b670a230a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0CB7EBE-ACDA-4522-9317-34A52E4F7088}">
  <ds:schemaRefs>
    <ds:schemaRef ds:uri="4727953b-23bc-4ba4-8a57-3e403cc85a63"/>
    <ds:schemaRef ds:uri="c05ccd63-c30c-4a57-b842-f2b670a230ac"/>
    <ds:schemaRef ds:uri="e56652a7-f0cd-4c39-9267-b343502194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348EA69-AA91-49B6-B9A4-890A546FEF89}">
  <ds:schemaRefs>
    <ds:schemaRef ds:uri="http://schemas.microsoft.com/sharepoint/v3/contenttype/forms"/>
  </ds:schemaRefs>
</ds:datastoreItem>
</file>

<file path=customXml/itemProps3.xml><?xml version="1.0" encoding="utf-8"?>
<ds:datastoreItem xmlns:ds="http://schemas.openxmlformats.org/officeDocument/2006/customXml" ds:itemID="{D908318D-F824-4648-BBD4-AE4919B94DA2}">
  <ds:schemaRefs>
    <ds:schemaRef ds:uri="http://purl.org/dc/dcmitype/"/>
    <ds:schemaRef ds:uri="http://schemas.microsoft.com/office/infopath/2007/PartnerControls"/>
    <ds:schemaRef ds:uri="http://purl.org/dc/terms/"/>
    <ds:schemaRef ds:uri="c05ccd63-c30c-4a57-b842-f2b670a230ac"/>
    <ds:schemaRef ds:uri="http://schemas.microsoft.com/office/2006/documentManagement/types"/>
    <ds:schemaRef ds:uri="http://purl.org/dc/elements/1.1/"/>
    <ds:schemaRef ds:uri="e56652a7-f0cd-4c39-9267-b343502194c5"/>
    <ds:schemaRef ds:uri="http://schemas.openxmlformats.org/package/2006/metadata/core-properties"/>
    <ds:schemaRef ds:uri="4727953b-23bc-4ba4-8a57-3e403cc85a63"/>
    <ds:schemaRef ds:uri="http://schemas.microsoft.com/office/2006/metadata/properties"/>
    <ds:schemaRef ds:uri="http://www.w3.org/XML/1998/namespace"/>
  </ds:schemaRefs>
</ds:datastoreItem>
</file>

<file path=docMetadata/LabelInfo.xml><?xml version="1.0" encoding="utf-8"?>
<clbl:labelList xmlns:clbl="http://schemas.microsoft.com/office/2020/mipLabelMetadata">
  <clbl:label id="{202412c0-1e7d-4ccc-99a7-7c8f0a21f86d}" enabled="1" method="Standard" siteId="{0d993ad3-fa73-421a-b129-1fe5590103f3}" removed="0"/>
</clbl:labelList>
</file>

<file path=docProps/app.xml><?xml version="1.0" encoding="utf-8"?>
<Properties xmlns="http://schemas.openxmlformats.org/officeDocument/2006/extended-properties" xmlns:vt="http://schemas.openxmlformats.org/officeDocument/2006/docPropsVTypes">
  <Template/>
  <TotalTime>1585</TotalTime>
  <Words>1228</Words>
  <Application>Microsoft Office PowerPoint</Application>
  <PresentationFormat>Personnalisé</PresentationFormat>
  <Paragraphs>194</Paragraphs>
  <Slides>8</Slides>
  <Notes>8</Notes>
  <HiddenSlides>0</HiddenSlides>
  <MMClips>0</MMClips>
  <ScaleCrop>false</ScaleCrop>
  <HeadingPairs>
    <vt:vector size="4" baseType="variant">
      <vt:variant>
        <vt:lpstr>Thème</vt:lpstr>
      </vt:variant>
      <vt:variant>
        <vt:i4>1</vt:i4>
      </vt:variant>
      <vt:variant>
        <vt:lpstr>Titres des diapositives</vt:lpstr>
      </vt:variant>
      <vt:variant>
        <vt:i4>8</vt:i4>
      </vt:variant>
    </vt:vector>
  </HeadingPairs>
  <TitlesOfParts>
    <vt:vector size="9" baseType="lpstr">
      <vt:lpstr>ALSTOM</vt:lpstr>
      <vt:lpstr>Présentation PowerPoint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Liste des variables</vt:lpstr>
    </vt:vector>
  </TitlesOfParts>
  <Manager>ALSTOM</Manager>
  <Company>ALSTOM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ALSTOM</dc:subject>
  <dc:creator>LE-CARO Pauline</dc:creator>
  <cp:lastModifiedBy>JAFFRENNOU Marc</cp:lastModifiedBy>
  <cp:revision>290</cp:revision>
  <dcterms:created xsi:type="dcterms:W3CDTF">2020-01-20T13:41:19Z</dcterms:created>
  <dcterms:modified xsi:type="dcterms:W3CDTF">2024-08-30T07:39:48Z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0x01010016179BC1CDF7284DB7669EAE248C61BD</vt:lpwstr>
  </property>
  <property fmtid="{D5CDD505-2E9C-101B-9397-08002B2CF9AE}" pid="3" name="ClassificationContentMarkingHeaderLocations">
    <vt:lpwstr>ALSTOM:14</vt:lpwstr>
  </property>
  <property fmtid="{D5CDD505-2E9C-101B-9397-08002B2CF9AE}" pid="4" name="ClassificationContentMarkingHeaderText">
    <vt:lpwstr>RESTRICTED</vt:lpwstr>
  </property>
</Properties>
</file>