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71" r:id="rId9"/>
    <p:sldId id="272" r:id="rId10"/>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report provides a comprehensive overview of compressor and train performance metrics, with detailed data exploration through interactive visualizations. It includes analysis of status cycles, operational metrics, and cumulative starts, allowing for in-depth insights into efficiency and performance trends over time.</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Compressors_Alert</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CompExpected
Date
Unit
day
Compressors
Today
Ton
Time On
Duty_Cycle
St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Statistics,Exploration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insights into the status cycles of compressors over time.
Analyze compressor performance including rank order based on operational metrics.
Explore trends over time and interact with various visualizations to gain insights into compressor efficiency and performance.
Provide a comprehensive view of train performance metrics including rank order based on Time On, Cycle, or Duty Cycle.
Facilitate detailed exploration of cumulative starts and expected values through interactive tables.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Cycle Compressors.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Cycle Compressors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'Cycle Compressors' dashboard provides insights into the status cycles of compressors over time and their impact on cycle performance. It allows for detailed exploration of unit data and distribution across different values, with interactive visualizations that highlight the relationship between unit, date, and status cycles color.</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relationship between the unit and date variables in the Cycle Compressors Map, considering the status cycles color and calculation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represents the 'Unit' data over time ('Date') using a bar chart. Each bar is colored based on the 'Status Cycles Color', which is determined by a formula. The chart provides insights into the status cycles of compressors over the given dates.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impact of using the wrong compressors on the cycle?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displays the distribution of Unit across different N values, with each cell filled based on CompExpected.</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Cycle Compressors.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Per Compressor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'Per Compressor' dashboard provides an in-depth analysis of compressor performance, including rank order based on operational metrics, detailed 'Time On' data, and distribution of compressors by tonnage. It allows users to filter data by unit and expected value, explore trends over time, and interact with various visualizations to gain insights into compressor efficiency and performance.</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rank order based on the sum of Time On, number of starts, and Duty Cycle for compressors?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expected compressor performance categorized by unit and expected value. The x-axis represents the tonnage, while the y-axis categorizes compressors. Each cell is filled based on the expected compressor performance.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median duty cycle and ton trend over time for the compressors?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'Time On' for each day. The 'Time On' is calculated as the sum of 'Ton' divided by 3600, and it is categorized by 'CompExpected'.</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compressors expected today, and how is it represented in terms of tonnage?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data using circles to represent values in tons.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Per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'Per Train' dashboard provides a comprehensive view of train performance metrics, including rank order based on Time On, Cycle, or Duty Cycle, and detailed duty cycle data for each day. It allows for detailed data exploration through interactive tables that highlight relationships between variables and provide insights based on CompExpected.</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rank order based on Time On, Cycle, or Duty Cycle?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relationship between DiffDuty_Cycle and Unit, with CompExpected used for color and value of each cell. The x-axis represents DiffDuty_Cycle, while the y-axis represents Unit, a categorical variable. The plot is automatically determined to be a table.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details of the duty cycle for today based on the provided variables and calculations?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'Time On' for each 'day'. The 'CompExpected' variable is used to fill the color and value of each cell.</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4/5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Table Nb Start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'Table Nb Start' dashboard provides an in-depth analysis of compressor performance over time. It allows users to filter data by date and compressor unit, facilitating detailed exploration of cumulative starts and expected values through interactive tables.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How does the cumulative number of starts vary over time, considering different units and expected compressor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time spent on various compressors over different dates. The data is represented in a table format with each cell color-coded based on the compressor and its expected value.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expected compressor starts per unit on different dates?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visualizes the data for Compressors over time. The x-axis represents Date, while the y-axis shows Compressors categorized by the formula STR([Unit])+'.'+[CompExpected]. The text axis is represented by St.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able Nb Start.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5/5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Table Ton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'Table Ton' dashboard provides a comprehensive analysis of compressor usage over time. It allows users to explore trends in compressor activity and cumulative starts, with interactive tables that highlight key metrics based on date and compressor unit.</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trend of Ton per Year/Month/Week/Day based on the given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relationship between Date and Compressors. Each cell is color-coded and represents the value derived from the formula STR([Unit])+'.'+[CompExpected].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cumulative number of starts over time for different compressors?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displays the total time on compressors in hours, categorized by date. Each cell is color-coded based on the compressor unit and expected compressor.</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able T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CompExpected</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indicates the expected state of the compressor. It is used to compare with actual states for monitoring purposes.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date and time of events. It is crucial for temporal analysis in various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DiffDuty_Cycle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measures the difference in duty cycles of compressors. It is used to track compressor performance across trains.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DiffNbStart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measures the difference in the number of starts between two points in time. It is used to monitor the operational status of train compressors.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DiffTon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Difference in tons between expected and actual compressor performance. It is used in the context of ranking and operational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Duty_Cycle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duty cycle of the compressors. It is used to measure the operational efficiency of the compressors in the train system.</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N</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a real number recorded as operational data. It is used in multiple dashboards for various calculations.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NbStartC1</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Number of starts for compressor C1. Recorded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NbStartC2</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the number of starts for the second compressor. It is recorded as operational data and used in multiple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NbStartC3</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tracks the number of times a compressor starts. It is recorded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NbStartC4</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counts the number of compressor starts. It is recorded continuously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