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compressor performance and duty cycles, showcasing detailed trends, rank orders, and distributions. It allows users to explore data in depth through interactive tables and graphs, enabling detailed data exploration and interaction between various visualizations.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Compressors_Alert_NoSeq</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CompExpected
Date
Compressors
day
Unit
Ton
Time On
Today
Duty_Cycle
St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comprehensive analysis of compressor performance and duty cycles.
Enable detailed data exploration and interaction between various visualizations.
Showcase the rank order of time on, cycle, or duty cycle.
Facilitate in-depth analysis and comparison of compressor starts over time.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Per Compressor.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 Compressor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 Compressor' dashboard provides a comprehensive analysis of compressor performance and duty cycles. It allows users to explore detailed trends, rank orders, and distributions, facilitating in-depth data exploration and interaction between various visualizations.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rank order based on the sum of Time On, number of Starts, and Duty Cycle?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compressors based on their expected performance and duty cycle. The x-axis represents the Ton, while the y-axis categorizes the compressors. The color fill represents the expected performance of each compressor.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trend of the median duty cycle and Ton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time on for each day, color-coded by the expected compressor. The time on is calculated as the sum of ton-hours divided by 3600.</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expected compressor performance on a given day based on the unit and other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distribution of 'Ton' values using a Circle chart. The y-axis represents 'Ton' which is a real number.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Per Compressor.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'Per Train' dashboard provides a comprehensive analysis of train performance by showcasing the rank order of time on, cycle, or duty cycle, and detailing the expected completion status over time. It allows for detailed data exploration through interactive tables and graphs, enabling users to filter and drill down into specific metrics.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rank order of Time On, Cycle, or Duty Cycle?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CompExpected across different Units, with DiffDuty_Cycle on the x-axis and Duty_Cycle providing additional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duty cycle details based on the given variables and their formulas?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time on (in hours) for each day, colored by the expected completion status.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Table Nb Start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'Table Nb Start' dashboard provides a comprehensive overview of compressor starts over time, allowing users to filter data by dates and compressors. It enables detailed exploration through interactive tables that display cumulative starts and starts per time period, facilitating in-depth analysis and comparison.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cumulative number of starts for compressors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'TimeOn' calculation in hours (Ton/3600) over different dates. The cells are filled with 'Compressors' information derived from the formula STR([Unit])+'.'+[CompExpected].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number of starts per Year/Month/Week/Day for each unit and compressor?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displays data with Date on the x-axis and Compressors on the y-axis. Each cell is colored and valued based on the 'St'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able Nb Star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Table Ton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'Table Ton' dashboard provides insights into the relationship between Date and Compressors usage over different time periods and the cumulative number of starts for compressors. It allows users to explore data in detail through interactive tables that summarize key metrics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does the compressor usage and time on correlate over different time periods (Year/Month/Week/Day)?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shows the relationship between Date and Compressors. The color and value of each cell represent the summarized information based on the provided formula.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cumulative number of starts for the compressors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relationship between Date and TimeOn. Each cell is filled with Compressors, calculated as STR([Unit])+'.'+[CompExpected].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able T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CompExpected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indicates the expected state of the compressor. It is used in various plots to show compressor performance.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records the date and time of events. It is used in various dashboards for tracking and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DiffDuty_Cycle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difference in duty cycle of compressors over time. It is used to monitor compressor performance and efficiency.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DiffNbStart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difference in the number of starts is recorded as operational data. It helps in analyzing the performance of train compressors.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DiffTon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difference in tons recorded by compressors over a specific period. Used to monitor compressor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Duty_Cycle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Duty Cycle measures the operational load of compressors. It is used to rank and trend compressor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NbStartC2</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counts the number of compressor starts. It is used in various operational dashboards to monitor compressor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NbStartC3</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represents the number of starts for a specific compressor in the train. It is used to monitor compressor performance and operational status.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NbStartC4</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Number of compressor starts recorded for operational analysis. Helps monitor compressor performance over time.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Speed indicates how fast the train is moving.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The variable measures the number of starts for compressors in various contexts. It is used in multiple dashboards to track compressor performance and operational metrics.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