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71" r:id="rId9"/>
    <p:sldId id="272" r:id="rId10"/>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comprehensive data visualizations and exploration capabilities for train equipment. It includes dashboards for comparing alert conditions across two days, detailed analysis of alert distributions per unit, fleet operations overview, and historical comments related to assets. The report aims to facilitate in-depth data analysis and interaction between different visualizations to identify patterns and anomalies.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Daily_Alert_Condition</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ALERT_CONDITION
id
Asset
Timestamp
Timestamp Day
Day Selected
Occurence Date Period
Days History
Day Previous
Occurence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detailed comparison of alert conditions across two days.
Facilitate exploration of alert distributions per unit over a day.
Analyze fleet operations and alert conditions over the last 100 days.
Offer a historical overview of comments related to assets.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Compare 2 Days.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1/5</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Compare 2 Days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'Compare 2 Days' dashboard allows users to explore the relationship between ALERT_CONDITION and Asset across two days. It provides detailed tables that categorize alert conditions by asset and unit, facilitating easy comparison and in-depth data analysis.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most frequent alert condition for the selected day, categorized by asset?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relationship between ALERT_CONDITION and Asset. ALERT_CONDITION is used to color and value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alert condition per unit for the given timestamp and asset?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shows the relationship between ALERT_CONDITION and Asset. Each cell is colored and valued based on ALERT_CONDITION.</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most frequent alert condition for the selected day?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visualization shows the ALERT_CONDITION for Day vs Day Before. The color and value of each cell represent the ALERT_CONDITION.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alert condition per unit on Day 2 compared to the previous day?</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plot visualizes the ALERT_CONDITION data, comparing values from one day to the day before. Each cell in the table is colored based on the ALERT_CONDITION values.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Day Selected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by selecting a specific day.</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Day Selected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Filtering by date selected. The filter is used to select a specific day based on the input data. This is particularly useful for time-based analyses and reports.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Day Selected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the selected day, using date datatype and specific formula provided.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Day Previous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54" name="Picture 53" descr="Compare 2 Days.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2/5</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Day Detail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'Day Detail' dashboard provides an in-depth look at the distribution of alerts per unit over the course of a day. It allows users to filter data by asset and alert level, facilitating detailed exploration and interaction between different graphs to identify patterns and anomalies.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alert conditions per unit over the day?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shows the distribution of alerts per unit categorized by asset. The y-axis represents the total number of alerts, and the fill color indicates the alert level based on the percentage of records.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Day Detail.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3/5</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Day Overview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'Day Overview' dashboard provides a comprehensive analysis of alert distributions. It allows users to explore alert conditions through a pie chart and examine alert distributions per unit using a detailed table, facilitating detailed data exploration and interaction between visualizations.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alerts per alert condition?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pie chart visualizes the distribution of alert conditions. Each slice represents a different alert condition, categorized by the ALERT_CONDITION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alerts per unit for the day?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distribution of alerts per unit. The x-axis represents the Asset, while the y-axis shows the id. The fill axis uses ALERT_CONDITION to color and value each cell.</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Day Overview.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4/5</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Fleet Overview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'Fleet Overview' dashboard provides a comprehensive view of fleet operations over the last 100 days. It includes a bar chart for ID distribution over days, a table for alert conditions per asset, and a table for alert condition statuses, allowing detailed data exploration and interaction between visualizations.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IDs over Timestamp Days for the last 100 days?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a bar chart where the x-axis represents the 'Timestamp Day' and the y-axis represents the 'id'. Since 'id' is an integer, the plot is a bar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alert condition per asset over a specified period?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displays the Asset data from the dataset, categorized by id. Each cell is filled based on the ALERT_CONDITION variable.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most frequent Alert Condition in the fleet overview?</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alert condition status for each fleet unit. The x-axis represents the unique identifier for each unit, while the y-axis shows the alert condition status.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Fleet Overview.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5/5</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List Alert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'List Alert' dashboard provides an overview of historical comments related to assets, categorized by timestamp. It allows users to explore alert conditions and descriptions, facilitating detailed data analysis through textual representations.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alert condition and description for the asset, and what are the historical comments and timestamps related to 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historical comments over time. The x-axis represents the timestamp of each comment, while the y-axis categorizes the comments. This is a textual representation of the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List Alert.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ALERT_CONDITION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the condition that triggers an alert. It is used frequently in various dashboards to analyze alert patterns.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ALERT_DESCRIPTION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describes the type of alert condition occurring in the train. It is used in various dashboards to track and analyze alert events.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Asset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Asset represents a unique identifier for a part of a train. It is used to track operational data and alert conditions.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timestamp records the exact moment an event occurs. It is used in various dashboards to track and compare events over time.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history.comments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contains comments related to historical events. It is used for context in various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history.ts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timestamp of historical events recorded in the system. It is used to track and analyze the timing of various alerts and conditions.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history.type</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categorizes the type of history events recorded. It is used in alert condition plots.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history.user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user associated with historical events. Recorded as context data for operational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id</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The variable is an identifier for a part of a train and is recorded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