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9" r:id="rId7"/>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The 'Daily_Alert_Condition_Infra' report provides a comprehensive overview of train alert conditions by visualizing their geographical distribution and detailed alert counts. Users can filter data based on latitude and longitude, explore detailed alert conditions, and interact with graphs to identify top assets with alerts over the past 60 days.</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Daily_Alert_Condition_Infra</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ALERT_CONDITION
Variable
Longitude
Latitude
t1
History days
Round
nb_evt
closedTs
longitude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Statistics, Exploration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Data Exploration - Train Event Data with Contextual Variables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a comprehensive overview of train alert conditions.
Visualize geographical distribution and detailed alert counts.
Enable users to filter data based on latitude and longitude.
Allow exploration of detailed alert conditions.
Identify top assets with alerts over the past 60 days.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pic>
        <p:nvPicPr>
          <p:cNvPr id="52" name="Picture 51" descr="Alert Infra Train.png"/>
          <p:cNvPicPr>
            <a:picLocks noChangeAspect="1"/>
          </p:cNvPicPr>
          <p:nvPr/>
        </p:nvPicPr>
        <p:blipFill>
          <a:blip r:embed="rId5"/>
          <a:stretch>
            <a:fillRect/>
          </a:stretch>
        </p:blipFill>
        <p:spPr>
          <a:xfrm>
            <a:off x="2711306" y="7357890"/>
            <a:ext cx="4719311" cy="2577982"/>
          </a:xfrm>
          <a:prstGeom prst="rect">
            <a:avLst/>
          </a:prstGeom>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1/2</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Alert Infra Train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'Alert Infra Train' dashboard provides a comprehensive overview of train alert conditions by visualizing their geographical distribution and detailed alert counts. Users can filter data based on latitude and longitude, explore detailed alert conditions, and interact with graphs to identify top assets with alerts over the past 60 days.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are the latitude and longitude values based on the given conditions?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visualizes the relationship between Longitude and Latitude, with color indicating different alert conditions. The size of the markers represents the number of trains.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are the top assets in terms of number of alerts based on latitude or longitude over the past 60 days?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visualization displays the number of trains (nb_train) with conditions (ALERT_CONDITION) based on the specified calculation for the x-axis variable. The x-axis variable is determined by a formula that checks the 'latitude' parameter.</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pic>
        <p:nvPicPr>
          <p:cNvPr id="54" name="Picture 53" descr="Alert Infra Train.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2/2</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Alert Intra Event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'Alert Intra Event' dashboard provides a comprehensive overview of geographical locations and the number of events under alert conditions, enabling detailed exploration and categorization of events based on latitude or longitude over the past 60 days.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are the geographical locations (latitude and longitude) of the events and how many events (nb_evt) occurred under the alert condition?</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Description of a worksheet in a report.
A worksheet contains charts (plots) and addresses a specific question.</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top number of events for Alert Infra based on latitude or longitude over the past 60 days?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visualization shows the number of events (nb_evt) categorized by ALERT_CONDITION. The x-axis represents Variable, which is calculated based on the selected parameter (latitude).</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ALERT_CONDITION</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Indicates the condition that triggers an alert in the system. Used in various dashboards to monitor and plot alert-related events.</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ALERT_DESCRIPTION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This variable provides a description of alerts. It is used in various dashboards to display alert details.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Map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The map shows the geographical location of events on the train. It helps in visualizing where specific alerts or conditions occur.</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Timestamp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records the date and time of events. It is used across multiple dashboards to timestamp various operational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closedTs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records the timestamp when an event is closed. It is used for tracking the closure times of various alerts.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latitude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Latitude represents the geographical location of a train. It is recorded as operational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rPr>
                        <a:t>longitude</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tc>
                <a:tc>
                  <a:txBody>
                    <a:bodyPr/>
                    <a:lstStyle/>
                    <a:p>
                      <a:pPr lvl="0">
                        <a:buNone/>
                      </a:pPr>
                      <a:r>
                        <a:rPr lang="en-US" sz="1000" b="0" i="0" u="none" strike="noStrike" noProof="0" dirty="0">
                          <a:solidFill>
                            <a:srgbClr val="1E3246"/>
                          </a:solidFill>
                          <a:latin typeface="Alstom"/>
                        </a:rPr>
                        <a:t>This variable represents the geographical longitude of a train. It is recorded continuously as operational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nb_evt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Number of events recorded for a specific condition in the train's operational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nb_train</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p>
                  </a:txBody>
                  <a:tcPr marT="36000" marB="36000"/>
                </a:tc>
                <a:tc>
                  <a:txBody>
                    <a:bodyPr/>
                    <a:lstStyle/>
                    <a:p>
                      <a:pPr lvl="0">
                        <a:buNone/>
                      </a:pPr>
                      <a:r>
                        <a:rPr lang="en-US" sz="1000" b="0" i="0" u="none" strike="noStrike" noProof="0" dirty="0">
                          <a:solidFill>
                            <a:srgbClr val="1E3246"/>
                          </a:solidFill>
                          <a:latin typeface="Alstom"/>
                        </a:rPr>
                        <a:t>This variable represents the number of trains. It is used to monitor train operations in the dashboard.</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9"/>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