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'Daily Health Card' report offers an in-depth look at the availability status and trends of various functions and units within the fleet. It includes detailed visualizations such as tables and area plots that allow for interactive exploration of the data, highlighting key relationships and trends over time.</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Daily_Health_Card</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Availibility
Function
Unit
one
Date
Status Date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the availability status of different functions and units within the fleet.
Visualize the availability trend over time.
Allow users to explore detailed relationships between functions and availability.
Present unit-specific availability data through interactive and color-coded tables.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Fleet Health.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Fleet Health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'Fleet Health' dashboard provides a comprehensive overview of the availability status of different functions and units within the fleet. It allows users to explore detailed relationships between functions and availability, as well as unit-specific availability data, through interactive and color-coded tables.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availability status of the fleet based on various functions and units?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displays the availability of different functions across various units. Each cell is color-coded based on the availability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Function and Availibility as depicted in the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Function data against Availibility. The x-axis represents the Availibility (real values) and the y-axis represents the Function (categorical data). Each cell is colored and valued based on the Availibility data.</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Unit and Availibility in the context of the given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availability of units. The x-axis represents the availability in real numbers, while the y-axis categorizes the units. Each cell in the table is colored and valued based on the availability data.</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Fleet Health.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Trend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'Trend' dashboard primarily aims to visualize the availability trend over time. It includes an area plot that filters data by date and availability percentage, allowing for detailed exploration of how availability changes over time.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availability trend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area plot shows the availability data over a period of time. The x-axis represents the dates, while the y-axis indicates the availability percentage.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Trend.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Availibility</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Availability measures the operational uptime of train units. It is recorded as continuous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records the date and time of an event. It is used across multiple dashboards for temporal analysis.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Function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specific function or operation within the train system. It is used across various dashboards to track and analyze train functionalities.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Status 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records the date when the status was last updated. It is used in fleet health dashboards to track availability over time.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parts of a train. It is used in various contexts such as availability and function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