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DataFlow and Delay dashboards offer comprehensive insights into session history, flow types, and delay metrics over time. These dashboards provide interactive visualizations including vertical bar, text, and line charts, enabling detailed data exploration and analysis. The DataFlow dashboard focuses on session counts and flow type distributions, while the Delay dashboard emphasizes delay history and distribution, categorized by flow type and unit.</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Data_Flow</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flow_type
timestamp
Unit
N
delay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detailed overview of session history and flow types over time.
Enable users to analyze session counts, flow type distributions, and relationships between flow types and other variables.
Facilitate detailed data exploration and comparison of delay metrics over time, categorized by flow type and unit.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DataFlow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DataFlow dashboard provides an overview of session history and flow types over time, allowing for detailed data exploration through various chart types. Users can interact with vertical bar, text, and line charts to analyze session counts, flow type distributions, and relationships between flow types and other variables.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flow type distribution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a bar chart representing the number of sessions over time. The fill color of each bar indicates the type of flow.</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flow_type and N in the given text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flow_type categorized by N. It is displayed as a text chart due to the string datatype of flow_type.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number of sessions per flow type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line plot visualizes the number of sessions over time. The x-axis represents the timestamp, while the y-axis shows the number of sessions (N). The flow type is used to fill the plot.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number of sessions per unit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line chart visualizes the timestamp on the x-axis and the integer values of N on the y-axis. The fill variable, Unit, is used for additional categorization.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flow_type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This filter is based on the datetime data type and is used to filter data by date and time.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Delay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'Delay' dashboard provides a comprehensive analysis of delay metrics over time, categorized by flow type and unit. It allows users to explore delay history and distribution through interactive vertical bar and line plots, facilitating detailed data exploration and comparison.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delay history over time categorized by flow 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shows the delay history over time. The x-axis represents the timestamp, and the y-axis represents the delay. Each cell is filled based on the flow 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delay distribution across different flow types?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Description of a worksheet in a report.
A worksheet contains charts (plots) and addresses a specific question.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delay per flow type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line plot visualizes the delay over time, categorized by flow_type.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delay per unit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line plot visualizes the delay over time, with timestamps on the x-axis and delay values on the y-axis. The color and value of each cell are determined by the Unit variable.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the hour of the timestamp in datetime format.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timestamp in the context of datetime, specifically filtering by hours.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number of sessions recorded. It is used in various dashboards to track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a specific part of a train. It is used in various dashboards to track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delay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delay times of train units. It is crucial for monitoring operational efficiency.</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flow_type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categorizes the type of flow in the system. It is crucial for analyzing different operational patterns.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timestamp indicates the precise time an event occurred. It is crucial for tracking and analyzing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