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KPI dashboard provides a comprehensive overview of error rates, file distributions, and their relationships with timestamps and units. It allows for detailed data exploration through various visualizations, including tables and circle plots, enabling users to identify patterns and trends effectively.</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Data_Flow_UIC559</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file
error
one
Unit
flow_type
Date
Week
LocalDate
Color Error
Year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error rates, file distributions, and their relationships with timestamps and units.
Enable detailed data exploration through various visualizations, including tables and circle plots.
Identify patterns and trends effectively.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KPI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KPI dashboard provides a comprehensive overview of error rates, file distributions, and their relationships with timestamps and units. It allows for detailed data exploration through various visualizations, including tables and circle plots, enabling users to identify patterns and trends effectively.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error rate based on file data and other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a table where each cell's color represents the result of the formula 'IF SUM(error) &gt; 0 THEN 1 ELSE 0 END'. The 'file' variable is displayed on the y-axis.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file, timestamp, and flow_type in the given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distribution of 'file' values over time. Each circle represents a different 'flow_type' for the given 'file' at a specific 'timestamp'.</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units and errors associated with the given data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displays the relationship between error and Unit, where each cell is colored and valued based on the fill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distribution of file types and their associated color errors?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Description of a worksheet in a report.
A worksheet contains charts (plots) and addresses a specific question.</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LocalDate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local date in the dataset. It is used to track events and operations over time.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Unit is an identifier for a part of a train. It is used in various dashboards for operational data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error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errors recorded in train operations. It is used in various dashboards to indicate performance issues.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recorded as context data for events. It is used in multiple KPIs for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flow_type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type of flow in train operations. It is used in various key performance indicators.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date and time of events. It is used in multiple dashboards for tracking and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