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data visualization and exploration about Train equipments. It includes detailed analyses of value distributions over time, total hours by SubFleet, and the relationship between LocalDate and Unit for vehicle operation hours.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Distribution_Analysis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Hours
LocalDate
value (bin)
SubFleet
Unit
diff
variable
value
Bin value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value distributions over time.
Facilitate detailed insights into hourly distributions and range comparisons.
Offer a comprehensive overview of the total hours by SubFleet.
Visualize the relationship between LocalDate and Unit for vehicle operation hours.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Distribution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'Distribution' dashboard provides an in-depth analysis of value distributions over time. It allows users to explore data through interactive bar charts and tables, facilitating detailed insights into hourly distributions and range comparisons.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values over time and how do they relate to hours and specific bins?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bar chart visualizes the distribution of values in bins. The x-axis represents the binned values, and the y-axis represents the hours calculated from the difference divided by 3600.</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range of days for the given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distribution of hours calculated from the difference in LocalDate, binned by value.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range of the total values in the bar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distribution range of total hours. The y-axis represents the hours calculated as [diff]/3600, and the fill axis uses integer values from the 'value (bin)'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date using datetime datatype. This filter is used to specify a date range or a specific date for data analysis.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SubFleet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'SubFleet' dashboard provides a comprehensive overview of the total hours by SubFleet, calculated using the difference in seconds. It allows for detailed data exploration by categorizing data by SubFleet and positioning the information centrally for easy access and interaction.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total hours calculated from the difference in seconds for each SubFleet?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displays the total hours by SubFleet. The x-axis represents the hours calculated using the formula '[diff]/3600', and the y-axis categorizes the data by SubFleet.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Tables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'Tables' dashboard visualizes the relationship between LocalDate and Unit, showing how many hours each vehicle operates per day. It uses a table format with color-coded cells to facilitate detailed data exploration.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many hours does each vehicle operate per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relationship between LocalDate and Unit, where Hours are calculated using the formula '[diff]/3600'. The data is presented in a table format, with colors representing different values for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based on datetime values. Example: Filtering by date ranges or specific dates.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LocalDate is used to record the date of events and operations in the dashboards. It helps in tracking and analyzing time-based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SubFleet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categorizes trains into smaller groups for analysis. It is used in various operational and performance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Unit is an identifier for parts of a train. It is used extensively in various operational and event data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difference in recorded data. It is used to calculate operational hours in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continuous operational data point recorded for analysis. It is used in various dashboards for monitoring train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variable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in various analyses including burst detection and distribution analysis. It provides operational data for different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