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The 'Overview' dashboard provides a comprehensive analysis of mileage, value, and balance trends over time using various visualizations such as tables, area plots, and pie charts. It allows for detailed data exploration through level-based color coding and timestamp-based filtering, enabling users to interact with and understand the distribution and balance of values across different categories.</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Energy_Fleet</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Level 0
timestamp
Level 2
Value
Level 1
Service
value
Motion
Unit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Operational Data, Exploration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Operational Time Series (OPDAT)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 comprehensive analysis of mileage, value, and balance trends over time.
Enable detailed data exploration through level-based color coding and timestamp-based filtering.
Visualize data using tables, area plots, and pie charts for better understanding of distribution and balance of values.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1/1</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Overview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'Overview' dashboard provides a comprehensive analysis of mileage, value, and balance trends over time using various visualizations such as tables, area plots, and pie charts. It allows for detailed data exploration through level-based color coding and timestamp-based filtering, enabling users to interact with and understand the distribution and balance of values across different categories.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balance trend shown in the bar chart, considering the variables Level 0, Level 2, Mileage, and timestamp?</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displays the timestamp against Mileage with Level 0 used for color coding each cell. It visualizes the mileage data over time.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are the details of the day based on various levels and values?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area plot visualizes the Value over time, where the x-axis represents the timestamp and the y-axis represents the calculated Value. The fill axis variable is Level 0, which is used to color the areas based on different levels.</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balance of the given values based on the specified conditions and levels?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represents the 'Value' across different 'Level 2' categories. Each cell is colored based on 'Level 0' values.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is the distribution of values and positions across different levels in the dataset?</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pie chart visualizes data categorized by 'Level 0' and calculated values from 'Calculation_1062005113316786179'.</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Level 0</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all or part of the project's 'AOI' (Area Of Interest)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Level 2</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applicable to workbooks.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timestamp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applicable to workbooks. Filtering events by timestamp, which is a datetime value.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Level 1</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applicable to workbooks.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Level 0</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Level 0 indicates the type of operation or event related to train units. It helps in categorizing data for analysis.</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Level 1</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This variable categorizes data at the first level. It is used to filter and plot various operational metrics.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Level 2</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Level 2 is a categorical variable used in multiple plots and filters. It helps in segmenting data for better visualization and analysis.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Mileage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Mileage is the total distance covered by the train. It is used to monitor train usage and performance.</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Motion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indicates whether the train is in motion. It is used in various operational plots to analyze train activity.</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Service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Service is a variable used to denote the type of service operation for the train. It is recorded as context data in various dashboards.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rPr>
                        <a:t>Unit</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tc>
                <a:tc>
                  <a:txBody>
                    <a:bodyPr/>
                    <a:lstStyle/>
                    <a:p>
                      <a:pPr lvl="0">
                        <a:buNone/>
                      </a:pPr>
                      <a:r>
                        <a:rPr lang="en-US" sz="1000" b="0" i="0" u="none" strike="noStrike" noProof="0" dirty="0">
                          <a:solidFill>
                            <a:srgbClr val="1E3246"/>
                          </a:solidFill>
                          <a:latin typeface="Alstom"/>
                        </a:rPr>
                        <a:t>Unit refers to an identifier for a part of a train. It is used extensively across various dashboards for operational and event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timestamp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The timestamp variable records the date and time of events. It is used in various operational and context data plots.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value</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p>
                  </a:txBody>
                  <a:tcPr marT="36000" marB="36000"/>
                </a:tc>
                <a:tc>
                  <a:txBody>
                    <a:bodyPr/>
                    <a:lstStyle/>
                    <a:p>
                      <a:pPr lvl="0">
                        <a:buNone/>
                      </a:pPr>
                      <a:r>
                        <a:rPr lang="en-US" sz="1000" b="0" i="0" u="none" strike="noStrike" noProof="0" dirty="0">
                          <a:solidFill>
                            <a:srgbClr val="1E3246"/>
                          </a:solidFill>
                          <a:latin typeface="Alstom"/>
                        </a:rPr>
                        <a:t>This variable represents a real-time operational metric recorded for trains. It is used across multiple dashboards for various analyses.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