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analysis of energy consumption and Snow Brake activation over time. It includes various visualizations such as circle plots, bar charts, and tables, enabling users to understand the relationship between energy usage and Snow Brake activation, and to identify patterns and trends. The report is designed for detailed data exploration and offers insights into how these variables interact with snow brake activation and load binning.</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Energy_Fleet_Snow_Brake</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SnowBrakeActivated
Energy PCE
Timestamp
Unit
SBfullyActivatedInSection
Full Snow Brake Activated in the Section
PCE2_IEnergyCons
Section
PCE1_IEnergyCons
idx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Exploration,Statistics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insights into energy consumption and load distribution.
Analyze the relationship between energy usage and Snow Brake activation.
Identify patterns and trends in energy consumption over time.
Visualize the distribution of load based on various conditions.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Load.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Load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Load dashboard provides insights into energy consumption (Energy PCE) and load distribution, allowing for detailed exploration of how these variables interact with snow brake activation and load binning.</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How does the energy consumption (Energy PCE) vary with the load and snow brake activation?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relationship between Energy PCE and Load, with the fill color representing SnowBrakeActivated. The data is plotted in a circular format, providing a clear view of the distribution and correlation between these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load based on the given variables and conditions?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relationship between Load (bin) and Load. Load (bin) is binned from the Load variable.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Load.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2/2</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Snow Brake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'Snow Brake' dashboard provides a comprehensive analysis of energy consumption and Snow Brake activation over time. It allows for detailed data exploration through various visualizations, including circle plots, bar charts, and tables, enabling users to understand the relationship between energy usage and Snow Brake activation, and to identify patterns and trends.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How does the energy consumption of PCE1 and PCE2 vary over time, and what is the state of the Snow Brake activation?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energy consumption (Energy PCE) over time, with each point representing the energy consumed at a specific timestamp. The color of each point indicates whether the Snow Brake was activated.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frequency of snow brake activation in different sections?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SnowBrakeActivated data using a bar chart. The x-axis represents qk, and the y-axis shows the SnowBrakeActivated values.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distribution of snow brake activation per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Circle plot visualizes the relationship between SnowBrakeActivated and Energy PCE. The x-axis represents the SnowBrakeActivated variable, while the y-axis represents the Energy PCE, calculated using the formula [PCE1_IEnergyCons]+[PCE2_IEnergyCons].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total energy consumed (kWh) by PCE devices?</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displays the relationship between Energy PCE and SnowBrakeActivated. The plot uses color to fill each cell based on the value of SnowBrakeActivated.</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Snow Brake.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Load</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Load is the measure of the weight or force exerted by the train. It is recorded continuously as operational data.</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PCE1_IEnergyCons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represents the energy consumption of a train part. It is used in various energy and snow brake related analyses.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PCE2_IEnergyCons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measures the energy consumption of a specific part of the train. It is used to monitor and analyze energy efficiency.</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SBfullyActivatedInSection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indicates whether the snow brake is fully activated in a section. It is used in various dashboards to analyze snow brake performance.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SnowBrakeActivated</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indicates whether the snow brake was activated. It is used in various energy and operational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timestamp records the exact time an event occurs or data is captured. It is crucial for synchronizing and analyzing operational data in train systems.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Unit</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identifies parts of a train. It is used extensively in various operational and event-based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idx</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Index variable used to uniquely identify each event or data point in the dashboards. It is an integer value recorded continuously.</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