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'Snow_Brake' dashboard provides an in-depth analysis of energy consumption, fleet analysis, duration, and cost trends related to the Snow Brake system. It allows users to explore detailed data through various visualizations, including tables and bar charts, with interactive features for filtering and comparing data.</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Energy_Fleet_Snow_Brake_KPI</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Snow Brake Activated
Unit
PCE Energy 
LocalDate
SnowBrakeActivated
Cost  Energy Snow Brake
PCE2_IEnergyCons
Duration
PCE1_IEnergyCons
kWh price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Analyze energy consumption of the Snow Brake system.
Explore fleet analysis data related to Snow Brake.
Investigate duration trends of Snow Brake activation.
Evaluate cost trends associated with Snow Brake energy consumption.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Snow_Brake.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Snow_Brake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'Snow_Brake' dashboard provides an in-depth analysis of energy consumption, fleet analysis, duration, and cost trends related to the Snow Brake system. It allows users to explore detailed data through various visualizations, including tables and bar charts, with interactive features for filtering and comparing data.</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PCE consumption of Snow Brake per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energy consumption (PCE Energy) with units categorized. The Snow Brake Activated status is used to fill the color and value of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energy consumption of the Snow Brake in kWh?</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PCE Energy consumption calculated from PCE1 and PCE2. The fill color represents the Snow Brake Activation status.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duration of snow brake activation per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shows the duration of various units. The x-axis represents the duration in hours, calculated as [Time]/3600, while the y-axis categorizes the units. The color fill represents the 'Snow Brake Activated' status, using the formula IFNULL([SnowBrakeActivated],0).</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How long does the snow brake activation last in hours?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duration of fleet time in hours, with the Snow Brake Activated status used to fill each cell. The x-axis represents the duration, and the fill axis shows the Snow Brake Activated status.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Snow_Brak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local date when the data was recorded. It is used in various dashboards for time-based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PCE1_IEnergyCons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energy consumption of the primary PCE component in the Snow Brake system. It is recorded as operational data (opdat) and used to analyze energy trends and costs.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PCE2_IEnergyCons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energy consumption of the PCE2 system.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SnowBrakeActivated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Indicates whether the snow brake is activated. This data is crucial for monitoring energy consumption and costs associated with the snow brake.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'Time' is recorded continuously as operational data. It is used to measure the duration of events such as the Snow Brake activation per unit.</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It is used in various dashboards to track operational and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