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'Location' dashboard offers an in-depth visualization of the area of interest (aoi) and its interaction with various environmental factors over time. It includes interactive tables, heatmaps, and line plots to facilitate detailed data exploration, allowing users to discern trends, distributions, and correlations within the dataset.</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Event_HeatMap</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aoi
value
Unit
idx
evt_gts
evt_description
Environment Data
evt_id
evt_gps_lat
evt_gps_lon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comprehensive visualization of the area of interest (aoi) and its relationship with various environmental factors over time.
Enable detailed data exploration through interactive tables, heatmaps, and line plots.
Understand trends, distributions, and correlations within the dataset.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Locatio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Location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'Location' dashboard provides a comprehensive visualization of the area of interest (aoi) and its relationship with various environmental factors over time. It allows for detailed data exploration through interactive tables, heatmaps, and line plots, enabling users to understand trends, distributions, and correlations within the dataset.</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impact of different environments on the area of interest (aoi)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'aoi' data categorized by 'idx'. The color and value of each cell are determined by the 'aoi'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the Unit and the idx in the given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the Unit distribution across different idx values. The x-axis represents the idx, while the y-axis shows the Unit. Since the y-axis is categorical, the plot is represented as a table with color-coded cells based on the fill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How does the geographical distribution of events look on the map?</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heatmap visualizes the geographical distribution of events using longitude (evt_gps_lon) and latitude (evt_gps_lat) coordinates. The intensity of the heatmap indicates the concentration of events in different locations.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are the environmental data values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displays the relationship between value and value. Both axes represent real number data, providing insights into their correlation.</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Loca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Environment Data</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captures environmental conditions relevant to train operations. It is used across multiple dashboards for analysis.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geographical location data of the train. It is used in various dashboards to plot the train's position.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parts of a train. It is recorded as context data for various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AOI represents an area of interest on the train. It is used in various dashboards to monitor specific sections.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event descriptions for different train events. It is used across multiple dashboards for various analyses.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latitude of the train's GPS location is recorded during events. It helps in mapping the train's position accurately.</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evt_gps_lon</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GPS longitude of an event. It is used to plot locations on a map.</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records the timestamp of events in the train's operational data. It is crucial for event tracking and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evt_id</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unique identifier for events recorded on the train. It is used extensively across various dashboards to track and analyze event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idx</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an index used in various operational contexts.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is used for various operational analyses including energy and HVAC systems. It is recorded continuously and can be plotted in different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