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'Evt_365days' report provides a comprehensive overview of train event data, allowing users to explore detailed data through interactive visualizations. It includes dashboards for event distribution, events per train, and an overview of events, facilitating data-driven insights and exploration.</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Evt_365days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Number of Records
evt_lv
aoi
Speed
Function
evt_description
Maintenance Area
duration_TON
evt_spd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event durations and record functions.
Allow detailed exploration of event distributions and functions through interactive tables.
Provide an overview of event data per train, including time-based records, event frequency, unit-specific events, and GPS coordinates.
Identify the most frequent events, understand their seriousness levels, and explore the relationship between event descriptions and their timestamps.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 distribu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 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 distribution' dashboard provides a comprehensive analysis of event durations and record functions. It allows for detailed exploration of event distributions and functions through interactive tables, facilitating data-driven insights.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duration_TON based on the provided variables and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distribution of duration_TON (bin) on the x-axis and duration_TON on the y-axis. The cells are filled with evt_id values, providing insights into the event distribution.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function of the records identified by their evt_id in the dataset, and how many such records are there?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distribution of the 'Number of Records' across different 'Function' categories. Each cell is colored based on the 'evt_id' variable, providing an intuitive view of the data.</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Event distribu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 comprehensive overview of event data per train, including time-based records, event frequency, unit-specific events, and GPS coordinates. Users can explore detailed data through interactive visualizations, filtering by event ID and unit, with graphs that update dynamically based on user interactions.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events per train per day as visualized in a bar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number of records over time, with evt_gts as the datetime axis and Number of Records as the integer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recorded per train?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number of records for each event level, with color and value represented by event 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event distribution per unit in the specified region?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number of events per train unit, categorized by event ID and unit. The data is presented in a table format, with colors indicating different values for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GPS coordinates and IDs of events per train?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plots evt_gps_lon against evt_gps_lat with each point representing an event identified by evt_id. The size and color of each point are determined by evt_id.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Event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analysis of event data across different units and categories. It allows users to identify the most frequent events, understand their seriousness levels, and explore the relationship between event descriptions and their timestamps, facilitating detailed data exploration and interaction between various plots.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most frequent events and their seriousness levels in different maintenance areas?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total count of events per unit. Each unit is represented on the x-axis, and the total count is shown on the y-axis. The fill color of each cell indicates the frequency category of the records: 'Most Frequent [&gt;50%]', 'Frequent [10..50%]', or 'Normal [&lt;10%]'.</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speed of events over time and how many records are there?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event timestamps (evt_gts) against the unit categories. The number of records is displayed as text.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event descriptions and their timestamps, and how many records are present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event descriptions over time. The x-axis represents the event timestamps (evt_gts), while the y-axis shows the event descriptions (evt_description). The number of records is also displayed.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a function related to train operations. It is used in various dashboards for analyzing events and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a geographical map used in event analysis. It helps visualize the distribution and location of events on the train network.</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specific parts of a train. It is used across various dashboards to analyze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AOI refers to the Area of Interest within a train's operational context. It is used to filter and analyze events related to specific regions of the train.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duration_TON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Duration of train operation in TON mode.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Describes the type of event that occurred, providing context for the recorded data. Useful for identifying and categorizing incidents in operational reports.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The variable represents the latitude from the GPS data recorded during events. It helps in mapping the exact location of the train when an event occurs.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recorded during an event. It is used to map the train's location.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timestamp of an event recorded in the system. It is used in various dashboards for event tracking and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specific events in various dashboards. It is crucial for tracking and analyzing train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measures the level of an event.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