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report provides a comprehensive overview of interesting features related to train events and fleet performance. It includes visualizations for event distribution, event records per train, and key metrics for fleet performance. The data is categorized by various parameters such as function, speed, unit, and GPS coordinates, allowing for detailed exploration and analysis.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Evt_7days</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evt_id
Number of Records
evt_lv
aoi
Speed
Maintenance Area
duration_TON
Function
evt_description
evt_spd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Event,Exploration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analysis of event data by visualizing the distribution of duration_TON and categorizing records by function.
Enable detailed exploration of event records per train, including their distribution over time, event types, and GPS locations.
Facilitate an in-depth analysis of fleet performance by displaying key metrics and frequent occurrences based on speed, unit, and event data.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Event distribution.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Event distribution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'Event distribution' dashboard provides a comprehensive analysis of event data by visualizing the distribution of duration_TON and categorizing records by function. It allows for detailed exploration of TON distribution and the number of records per function, facilitating a deeper understanding of event characteristics and trends.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TON based on various parameters and conditions?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distribution of duration_TON (bin) against duration_TON, categorized by evt_id.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function and number of records associated with each event ID in the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table displays the number of records categorized by function. Each cell is filled based on the event ID, providing a clear view of the distribution of records across different functions.</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Event distributio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Events per Train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'Events per Train' dashboard provides an overview of event records per train, including their distribution over time, event types, and GPS locations. It enables detailed data exploration through various plots, allowing users to filter and interact with the data to identify trends and anomalies.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events per train for each day as represented by speed and area of interest?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displays the number of records over time. The x-axis represents the datetime of events (evt_gts), and the y-axis shows the number of records.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most frequent event in the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Number of Records on the x-axis and evt_lv on the y-axis. The cells are filled based on evt_id.</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of events per unit in the specified region?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distribution of events per train unit. The x-axis represents the event IDs (evt_id), and the y-axis represents the units (Unit). Each cell is colored and valued based on the event ID.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are the GPS coordinates and IDs of events plotted on a Circle chart?</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 visualization showing the GPS longitude and latitude of events, with event IDs used for color and size.</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by 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evt_lv</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the severity of events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Maintenance Area</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maintenance-related depot areas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54" name="Picture 53" descr="Events per Train.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Evt Overview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'Evt Overview' dashboard provides a comprehensive view of fleet performance by displaying key metrics and frequent occurrences based on speed, unit, and event data. It allows users to explore detailed data through color-coded visualizations and interactions between graphs, facilitating an in-depth analysis of event descriptions and timestamps.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key metrics and frequent occurrences in the fleet's performance based on speed, unit, and event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total count of events by unit, with color coding indicating the frequency of records. The y-axis represents the total count, and the fill axis provides color coding based on frequency levels.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speed of events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displays the number of records over time categorized by unit. Each cell is color-coded based on the unit.</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event descriptions and timestamps in the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event descriptions over time, with the number of records displayed as text. The x-axis represents the event timestamps (evt_gts), and the y-axis represents the event descriptions (evt_description).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evt_lv</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the severity of events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all or part of the project's 'AOI' (Area Of Interest)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by speed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Function</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represents a function or operation related to train events. It is used in various dashboards for monitoring and analysis.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Map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represents the map used to visualize train event locations. It is used in various dashboards for operational insights.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specific parts of a train. It is used across multiple dashboards for event and operational data analysis.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aoi</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AOI represents the area of interest and is used to identify technical areas. It is recorded as context data for events.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duration_TON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Duration TON measures the time a train spends in a specific operational state. It is recorded as continuous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evt_description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describes the type of event that occurred. It is used in various dashboards for event tracking and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evt_gps_lat</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records the latitude of the train's GPS position during events. It helps in mapping the train's location.</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evt_gps_lon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Longitude data from the GPS recorded during events. Used for location mapping in various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evt_gts</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This variable records the timestamp of an event occurrence. It is used across multiple dashboards for tracking event timelines.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evt_id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specific events related to train operations. It is used across multiple dashboards to filter and plot event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evt_lv</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This variable measures the seriousness of an event. It is recorded as context data.</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