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a comprehensive overview of event data related to train equipment. It includes various visualizations such as bar charts, tables, and GPS maps to facilitate interaction between different data points, identify patterns and trends, and understand the relationships between different event metrics.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Evt_90days</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evt_id
evt_lv
Number of Records
aoi
Speed
evt_description
Maintenance Area
duration_TON
Function
evt_spd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an in-depth analysis of event durations and functions.
Facilitate detailed data exploration and understanding of the provided variables and formulas.
Offer a comprehensive overview of train events by day, event type, unit, and GPS location.
Enable users to filter data by unit and event type and explore relationships between different event metrics.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Event distribution.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Event distribution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'Event distribution' dashboard provides an in-depth analysis of event durations and functions by displaying the distribution of duration_TON and categorizing functions by the number of records. It allows users to explore data through interactive tables, with color fills representing evt_id values, facilitating detailed data exploration and understanding of the provided variables and formulas.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TON based on the provided variables and formulas?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presents the distribution of duration_TON (bin) against duration_TON. The color fill represents evt_id.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function of the records based on the given variables?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table displays the Function categorized by the Number of Records. Each cell is filled with the evt_id values.</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Event distributio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Events per Train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'Events per Train' dashboard provides a comprehensive overview of train events by day, event type, unit, and GPS location. It allows for detailed exploration through various visualizations, including bar charts, tables, and GPS maps, facilitating interaction between different data points to identify patterns and trends.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events per train per day represented in a bar chart?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number of records (Number of Records) per event timestamp (evt_gts).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most frequent event and its seriousness in the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 table visualization showing the Number of Records against evt_lv with evt_id used for cell color and value.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events per unit in the region?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events per train unit using categorical data for both axes. The 'evt_id' is represented on the x-axis, and 'Unit' is represented on the y-axis. Each cell is filled based on the 'evt_id' value.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are the events per train based on GPS data?</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 visualization of GPS coordinates with evt_gps_lon on the x-axis and evt_gps_lat on the y-axis. The color and size of each circle represent evt_id.</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by 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evt_lv</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the severity of events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Maintenance Area</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maintenance-related depot areas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54" name="Picture 53" descr="Events per Trai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Evt Overview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'Evt Overview' dashboard provides a comprehensive view of event data, including frequency distribution across units, speed distribution over time, and detailed event descriptions with timestamps. It enables users to filter data by unit and event type, and interactively explore the relationships between different event metrics.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most frequent event level and its distribution across different units and areas of interest?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a bar chart where the x-axis represents 'Unit' and the y-axis represents the 'Total' count of events. The fill color of each cell is determined by the 'Level Color', categorized based on the frequency of records.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speed distribution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'Unit' data categorized by 'evt_gts'. The 'Number of Records' is displayed as the text axis.</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details of the events based on their descriptions and timestamps?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event descriptions over time, using the number of records as a metric.</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evt_lv</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the severity of events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Function</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is used to categorize train events. It is recorded as context data for various operational dashboards.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Map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is used in various dashboards to represent the geographical location of events. It is a context data variable, typically used in mapping and visualization.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different parts of a train. It is used in various dashboards to track and analyze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area of interest for maintenance. It is recorded as context data for events.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duration_TON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duration of a train's operational state. It is recorded continuously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evt_description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Describes the event that occurred during train operation. Useful for understanding the context of specific incidents.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evt_gps_lat</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records the latitude of the train's GPS position during events. It is used in various dashboards to plot locations.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evt_gps_lon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longitude recorded during events. It is used to plot the location on maps.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evt_gts</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represents the timestamp for an event in the train's operation. It is used in multiple dashboards to track event occurrences.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evt_id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identify specific events related to train operations. It is crucial for tracking and analyzing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evt_lv</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This variable indicates the seriousness of an event. It is used across multiple dashboards to filter and plot event data.</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