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offers a detailed overview of performance data, focusing on metrics such as the time taken to copy files and the number of Git pulls. It includes various tables and visualizations categorized by project and version, allowing for in-depth data exploration and trend identification.</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HDF_perf</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prj
version
HDF_url
Copy file to minio 21Mb(s)
Git pull(s)
Create data Table 10millions lignes(s)
Copy file locally 21Mb(s)
Copy file from minio 21Mb(s)
Source AlstomReport Lib 2500 lines
Read RDATA file localy 21Mb(s)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Statistics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analysis of performance data across various projects and versions.
Enable users to filter data by project and version.
Facilitate interaction with multiple tables to understand the impact of different versions on various performance metrics.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Peformance Misc.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'Peformance Misc.' dashboard provides a comprehensive analysis of performance data across various projects and versions. It allows users to filter data by project and version, explore detailed performance metrics, and interact with multiple tables to understand the impact of different versions on various performance metrics.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average time to copy a 21Mb file locally?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visualizes the performance data categorized by project (prj) and version. The x-axis represents the time taken to copy a 21Mb file locally, while the fill axis uses the version to color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version of the data based on the HDF_url and how is the data table with 10 million lines created?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table visualizes the performance data by project, with each cell color-coded based on the version (V1, V2, V3). The x-axis represents the time to create a data table with 10 million rows, while the y-axis categorizes the projects.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version of the HDF file and how does it affect the reading of the RDATA file locally?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displays the project versions categorized by 'prj' and colored based on the version derived from the HDF_url.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version of the HDF_url and how does it relate to saving the RDATA file locally?</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table visualizes the performance data by project (prj) and version, where the version is determined based on the HDF_url. The x-axis represents the 'Save RDATA file locally 21Mb(s)' metric.</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Performance GIT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'Performance GIT' dashboard provides a comprehensive overview of Git pull activities categorized by project version. It allows for detailed data exploration through a color-coded tabular format, enabling users to quickly identify trends and patterns.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average number of Git pulls?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number of Git pulls categorized by project version. The data is represented in a tabular format, with each cell color-coded based on the version.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Performance Minio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'Performance Minio' dashboard provides an in-depth analysis of the performance data by project versions, specifically focusing on the time taken to copy a 21MB file to MinIO. It allows users to explore detailed performance metrics categorized by HDF URL versions and compare them interactively through tables.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How does the version of HDF_url affect the performance of copying a 21Mb file from minio?</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visualizes the performance data by project, with versions indicated by color.</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average time taken to copy a 21MB file to MinIO?</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table shows the performance of different project versions based on the time taken to copy a 21Mb file to Minio. The versions are categorized into V1, V2, and V3 based on the HDF URL.</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Copy file from minio 21Mb(s)</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measures the time taken to copy a 21MB file from Minio storage. It is used to evaluate performance in various dashboards.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Copy file locally 21Mb(s)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tracks the time taken to copy a 21MB file locally. It is recorded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Copy file to minio 21Mb(s)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tracks the performance of copying files to a Minio server. It is recorded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Create data Table 10millions lignes(s)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create a large data table with 10 million rows. It is recorded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Git pull(s)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measures the number of Git pull operations. It is recorded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HDF_url</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identify different versions of the HDF. It is critical for distinguishing between versions in performance tests.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Read RDATA file localy 21Mb(s)</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measures the time to read a local RDATA file of 21Mb. It is used in performance analysis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Save RDATA file localy 21Mb(s)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tracks the performance of saving a specific file size locally. It is used in various performance dashboards to measure efficiency.</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Source AlstomReport Lib 2500 lines</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is used to track the performance of file operations in the Alstom dashboards. It provides insights into the efficiency of data handling processes.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prj</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variable 'prj' is used to identify specific projects within the train data. It is a string type and is used in various performance and statistical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