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'DashBoard' dashboard provides a comprehensive overview of vehicle performance and trends over time. It includes tables and plots that allow for detailed data exploration and interaction between graphs to identify gaps, trends, and distributions in the data.</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HVAC</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timestamp
value
Gap
SpeedAbove0
Unit
temp
Ecart
veh
Delta
Speed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vehicle performance and trends over time.
Enable detailed data exploration and interaction between graphs to identify gaps, trends, and distributions in the data.
Visualize the relationship between different variables such as speed, timestamp, and temperature.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shBoard.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'DashBoard' dashboard provides a comprehensive overview of vehicle performance and trends over time. It includes tables and plots that allow for detailed data exploration and interaction between graphs to identify gaps, trends, and distributions in the data.</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gap from the median speed for vehicles in motion?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gap ('Gap') on the x-axis and the unit ('Unit') on the y-axis. Since 'Unit' is a string, this plot is most likely a table. Each cell's color and value are determined by the 'Gap'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trends or patterns can be observed over time using the variables such as timestamp, value, and temperature in a line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line plot displays the relationship between timestamp and value. The fill axis variable temp is used for additional context.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the median temperature per car (°C) visualized using a centered histogram?</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area plot visualizes the relationship between Delta and Delta, with the fill variable 'temp' used to color the values of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average speed (km/h) over time based on the given data?</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line chart displays the speed over time, where the x-axis represents timestamps and the y-axis represents speed values.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SpeedAbove0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events where speed is above 0, indicating the object is in motion.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Temperature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DashBoard.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Delta</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Delta represents the difference from the median temperature per car. It is used in various dashboards to track temperature variations.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Ecart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deviation from the median value. It is used in several dashboards to analyze train performance.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Speed is the rate at which a train travels. It is continuously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SpeedAbove0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if the train's speed is above zero. It is used in various dashboards to filter and plot data related to train movement.</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median_value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median value is used to calculate gaps and monitor temperature.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temp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Temperature data is used to monitor HVAC performance. It is recorded continuously in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timestamp</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time at which data is recorded. It is used extensively across various dashboards to track events and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recorded continuously as operational data. It represents a real-time measurement relevant to train operations.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veh</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vehicle identifier. It is used across various dashboards to track train performance.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