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This report provides a comprehensive overview of vehicle motion and speed data, including interactive visualizations such as line charts, area plots, and tables. It also includes a heatmap for analyzing 'Unit' values over time, facilitating detailed data exploration and interaction between visualizations.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HVAC_Analog</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timestamp
Variable
Speed
Unit
In Motion
value
Delta
Gap
Over hysteresis
Name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Exploration,Operational Data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an interactive and comprehensive view of vehicle motion and speed data.
Enable detailed data exploration and interactive analysis.
Analyze and visualize 'Unit' values over time.
Explore relationships between calculated values and units.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DashBoard.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1/2</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'DashBoard' provides an interactive and comprehensive view of vehicle motion and speed data, allowing users to explore the relationship between different variables over time and across categories. It includes various plots such as line charts, area plots, and tables that enable detailed data exploration and interactive analysis.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gap from the median in the context of vehicle motion and speed?</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Gap (calculated using [Ecart]) on the x-axis and Units on the y-axis. The size of the elements is determined by the Gap value. Given that the y-axis variable is categorical, this plot is most likely a table with color and value for each cell.</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relationship between timestamp and value in the context of speed and motion?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line plot visualizes the 'value' over time using the 'timestamp' as the x-axis. The 'Variable' is used for color coding each data point.</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distribution of Delta values and how do they vary with different Variables?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area plot visualizes the relationship between Delta (x-axis) and Delta (y-axis) with Variable used for color coding.</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average speed in km/h when the speed is greater than 5?</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line chart displays the speed measured over time. The x-axis represents the timestamp, while the y-axis represents the speed in real numbers.</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In Motion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by speed, determining if the speed is greater than 5 to indicate motion.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 based on relative dates in the datetime format.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Variable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by timestamp, a datetime field.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Temperature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 based on the real datatype and the context of temperature measurements.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by day for datetime values.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bl>
          </a:graphicData>
        </a:graphic>
      </p:graphicFrame>
      <p:pic>
        <p:nvPicPr>
          <p:cNvPr id="54" name="Picture 53" descr="DashBoard.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2/2</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Heatmap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'Heatmap' dashboard is designed to analyze and visualize 'Unit' values over time. It includes a table to sum 'Over hysteresis' values and a heatmap to explore relationships between calculated values and units, facilitating detailed data exploration and interaction between visualizations.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sum of 'Over hysteresis' values based on the 'Unit' and 'timestamp'?</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table displays the 'Unit' values over different timestamps, with cells colored based on the 'Over hysteresis' calculation.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relationship between the calculated values and the unit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heatmap visualizes the data where the y-axis represents the Calculation_589127144345911297 and the text axis shows unit. The color and value of each cell correspond to the data calculations.</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Heatmap.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Delta</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Delta represents the difference from a reference value. It is used to analyze variations in train performance.</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DeltaRef</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DeltaRef is used to record operational data related to train performance. It is visualized in histograms to analyze deviations from the median.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Ecart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Ecart measures the deviation from the median value in train operations. It is used to monitor and analyze gaps in performance metrics.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Name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name of a specific part of a train. It is used in multiple dashboards to filter and plot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Ordering</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order in which events are recorded. It is used in various plots and dashboards to sequence data points.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Range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Range measures the span of values, often related to train speed or distance. It is used in various dashboards to track and analyze performance metrics.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Speed</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Speed is recorded continuously as operational data. It measures how fast the train is moving.</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identifies parts of a train. It is used in various dashboards to track and analyze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Variable</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This variable is used in various dashboards to provide context for events. It is recorded as operational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median_value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median value recorded for operational data. It is used in various dashboards to analyze the gap from the median and other related metrics.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1783249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a:solidFill>
                          <a:srgbClr val="000000"/>
                        </a:solidFill>
                        <a:latin typeface="Alstom"/>
                      </a:endParaRPr>
                    </a:p>
                  </a:txBody>
                  <a:tcPr marT="36000" marB="36000">
                    <a:lnB w="12700" cap="flat" cmpd="sng" algn="ctr">
                      <a:noFill/>
                      <a:prstDash val="solid"/>
                      <a:round/>
                      <a:headEnd type="none" w="med" len="med"/>
                      <a:tailEnd type="none" w="med" len="med"/>
                    </a:lnB>
                  </a:tcPr>
                </a:tc>
                <a:tc>
                  <a:txBody>
                    <a:bodyPr/>
                    <a:lstStyle/>
                    <a:p>
                      <a:pPr lvl="0">
                        <a:buNone/>
                      </a:pPr>
                      <a:r>
                        <a:rPr lang="en-US" sz="1000" b="0" i="0" u="none" strike="noStrike" noProof="0" dirty="0">
                          <a:solidFill>
                            <a:srgbClr val="1E3246"/>
                          </a:solidFill>
                          <a:latin typeface="Alstom"/>
                        </a:rPr>
                        <a:t>This variable records the date and time of events. It is used in multiple dashboards for tracking and analysis.</a:t>
                      </a:r>
                      <a:endParaRPr lang="en-US" sz="1000" dirty="0">
                        <a:solidFill>
                          <a:schemeClr val="accent3"/>
                        </a:solidFill>
                      </a:endParaRPr>
                    </a:p>
                  </a:txBody>
                  <a:tcPr marT="36000" marB="36000">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7307204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