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This report provides a comprehensive overview of fleet events, allowing users to analyze event seriousness, IDs, and descriptions over time. It includes various visualizations such as tables and bar charts to facilitate detailed data exploration.</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IOS_evt</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evt_id
evt_gts
Number of Records
evt_lv
Units
Maintenance Area
evt_description
aoi
Function
Unit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Event, Exploration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Train Event Data with Contextual Variables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view of fleet events for detailed analysis.
Enable users to explore event seriousness, IDs, and descriptions over time.
Facilitate data exploration through interactive tables and visual distinctions based on event frequency and timestamps.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Evt Overview.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1/2</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Evt Overview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'Evt Overview' dashboard provides a comprehensive view of fleet events, allowing users to analyze event seriousness, IDs, and descriptions over time. It facilitates detailed data exploration through interactive tables and visual distinctions based on event frequency and timestamps.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distribution of event seriousness and areas of interest in the fleet overview?</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total count of events, categorized by units. The color indicates the frequency level of records, with 'Level Color' providing a visual distinction.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overview of the event ID in terms of units and records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visualizes the evt_gts against Units. The evt_gts is a datetime variable, and Units is a string. This plot likely represents a table with color and value for each cell.</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unit description and its relationship with the event description and timestamps?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event descriptions over time. The x-axis represents the event timestamps (evt_gts), and the y-axis represents the event descriptions (evt_description). The number of records is indicated for each event.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Seriousness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the severity of events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all or part of the project's 'AOI' (Area Of Interest)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pic>
        <p:nvPicPr>
          <p:cNvPr id="54" name="Picture 53" descr="Evt Overview.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2/2</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IOS per Train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'IOS per Train' dashboard provides an in-depth analysis of records, events, and units over time, allowing users to explore data through various visualizations such as vertical bar charts, tables, and GPS coordinate plots. It enables detailed data exploration by offering interactive graphs and tables that highlight event frequencies, distributions, and geographical locations.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How many records are there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The plot visualizes the number of records over time, with evt_gts on the x-axis and Number of Records on the y-axis. Each bar represents a count of records for a specific time period.</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most frequent event and its seriousness?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visualizes the 'Number of Records' on the x-axis and 'evt_lv' on the y-axis. Each cell is colored and valued by 'evt_id'.</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distribution of events per unit in different maintenance areas?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the number of units per event ID. The data is represented in a tabular format with each cell colored based on the event ID.</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are the GPS coordinates and IDs of events over time?</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plot visualizes GPS coordinates with longitude on the x-axis and latitude on the y-axis. Each point represents an event identified by its unique ID.</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Seriousness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the severity of events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Maintenance Area</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maintenance-related depot areas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evt_gts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 This filter applies to events based on their datetime, providing a mechanism to filter events by their date and time attributes.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pic>
        <p:nvPicPr>
          <p:cNvPr id="54" name="Picture 53" descr="IOS per Trai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Function</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The variable 'Function' is used to categorize operational data in various dashboards. It helps in identifying specific functions within the train's systems.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Map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represents the map used in various dashboards to visualize location-based data. It is recorded as context data for events.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Unit is an identifier for parts of a train, used in various operational and event contexts. It helps track and analyze the performance and issues of different train sections.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used to identify the area of interest in various contexts. It is crucial for maintenance and operational data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evt_description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describes events related to train operations. It is used across multiple dashboards to provide context for various operational metrics.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evt_gps_lat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records the latitude of the train's GPS position during events. It is used to map the location of various train events.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evt_gps_lon</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represents the longitude coordinate of a GPS event. It is used to track the location of the train during specific events.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evt_gts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timestamp of an event. It is recorded as context data for various analyses.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evt_id</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The variable is used to identify specific events in various operational dashboards. It helps in tracking and analyzing event occurrences across different time frames and locations.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evt_lv</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evt_lv variable indicates the seriousness of an event. It is used in multiple dashboards to filter and plot event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evt_spd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a:solidFill>
                          <a:srgbClr val="000000"/>
                        </a:solidFill>
                        <a:latin typeface="Alstom"/>
                      </a:endParaRPr>
                    </a:p>
                  </a:txBody>
                  <a:tcPr marT="36000" marB="36000">
                    <a:lnB w="12700" cap="flat" cmpd="sng" algn="ctr">
                      <a:noFill/>
                      <a:prstDash val="solid"/>
                      <a:round/>
                      <a:headEnd type="none" w="med" len="med"/>
                      <a:tailEnd type="none" w="med" len="med"/>
                    </a:lnB>
                  </a:tcPr>
                </a:tc>
                <a:tc>
                  <a:txBody>
                    <a:bodyPr/>
                    <a:lstStyle/>
                    <a:p>
                      <a:pPr lvl="0">
                        <a:buNone/>
                      </a:pPr>
                      <a:r>
                        <a:rPr lang="en-US" sz="1000" b="0" i="0" u="none" strike="noStrike" noProof="0" dirty="0">
                          <a:solidFill>
                            <a:srgbClr val="1E3246"/>
                          </a:solidFill>
                          <a:latin typeface="Alstom"/>
                        </a:rPr>
                        <a:t>This variable represents the speed of an event recorded on the train. It is used in various operational dashboards to monitor and analyze train performance.</a:t>
                      </a:r>
                      <a:endParaRPr lang="en-US" sz="1000" dirty="0">
                        <a:solidFill>
                          <a:schemeClr val="accent3"/>
                        </a:solidFill>
                      </a:endParaRPr>
                    </a:p>
                  </a:txBody>
                  <a:tcPr marT="36000" marB="3600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7307204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