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various coupling metrics for train equipment. It includes visualizations and analyses of unit occurrences, coupling distributions, duration, and ratios, facilitating data exploration and understanding of trends and patterns.</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KPI_Coupling</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value
LocalDate
variable
Value
Side
Type
Ratio C
Ratio TC
Type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Operational Data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overview of unit occurrences over time categorized by coupling types C1 and C2.
Analyze the distribution and trends of coupling units over time.
Visualize the coupling duration (in hours) for different units over time.
Understand the ratio of Time Coupling (TC) and Occurrence Coupling (OC) across different units.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Count.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Count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'Count' dashboard provides an overview of unit occurrences over time, categorized by coupling types C1 and C2. It allows for detailed exploration of data through textual visualizations, facilitating easy readability and understanding of trends and variations.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occurrence of coupling (C2) over time, categorized by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count of units over time. The x-axis represents the LocalDate, while the y-axis shows the Unit values. The data is displayed in a textual format for easy readability.</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occurrence of coupling (C1) over time, and how does it vary by unit?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count of Units over LocalDate, represented as text.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Coun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Coupling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Coupling dashboard provides a comprehensive analysis of the distribution and trends of coupling units over time. It allows users to explore data through detailed tables and interactive vertical bar charts, facilitating a deeper understanding of patterns and trends.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are the occurrences and values of the Unit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distribution of Unit across different values. The 'value' variable is plotted on the x-axis, and the 'Unit' variable is used for the fill color and cell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are the patterns and trends observed in the coupling occurrences for Unit C2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The plot visualizes the relationship between value and Unit. The x-axis represents 'value' which is a real number, and the y-axis represents 'Unit' which is a string. Since the y-axis is categorical, the plot is displayed as a table where each cell is colored based on the 'Unit' variable.</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trend of Coupling C1 over time based on the given parameters and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'LocalDate' against 'Value'. The values are computed based on the formula provided.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rPr>
                        <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What is the trend of the 'Coupling C2' variable over time?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visualization displays the trend of values over time, with dates on the x-axis and calculated values on the y-axis. Each bar represents a specific date and its corresponding value.</a:t>
                      </a:r>
                      <a:r>
                        <a:rPr lang="en-US" sz="1000" b="0" i="0" u="none" strike="noStrike" noProof="0" dirty="0" err="1">
                          <a:solidFill>
                            <a:srgbClr val="1E3246"/>
                          </a:solidFill>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Coupling.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Hours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'Hours' dashboard provides a comprehensive overview of the coupling duration (in hours) for different units over time. It allows for detailed data exploration by visualizing the distribution of units by date and enables users to interact with the graphs to gain insights into the unit values over time.</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coupling duration (in hours) for different units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LocalDate against the Unit. It displays the value of each unit over time, providing insights into the distribution of units by date.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coupling duration (in hours) for different units and dates?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shows the distribution of Unit over LocalDate with values represented as text.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Hours.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Ratio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'Ratio' dashboard provides insights into the ratio of Time Coupling (TC) and Occurrence Coupling (OC) across different units. It includes interactive tables that allow users to explore detailed data and understand the distribution of these ratios, with color-coded cells for easy comparison.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ratio of Time Coupling C1 to the total Time Coupling of C1 and C2?</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ratio of TC across different units. The ratio is calculated using the formula SUM([Calculation_1275081706719453184])/(SUM([Calculation_1275081706719453184])+SUM([TC1 (copy)_1275081706719707137])).</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ratio of Occurrence Coupling C1 to the sum of Occurrence Coupling C1 and Occurrence Coupling C2 in percentage?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visualizes the Ratio C against the Unit. The Ratio C is calculated as the sum of TC1 divided by the sum of TC1 and C1. Since the y-axis is categorical, the plot is displayed as a table where each cell's color and value are determined by the Unit.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Ratio.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records the local date for various train-related events. It is used extensively in different dashboards for tracking and analysis.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This variable identifies different parts of a train. It is used extensively in both context and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value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a real-time measurement used in multiple dashboards for analysis and monitoring. It is crucial for understanding train operations and events.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variable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is recorded as operational data. It is used in various dashboards to analyze train coupling occurrences.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