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KPI dashboard provides an interactive exploration of file types based on their timestamps and content, using various visualizations like tables and circle plots to analyze the relationship between file names and their types (500ms or 100ms). It allows for detailed data filtering and interaction between graphs for comprehensive data analysis.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KPI_Datalogger</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Type
File
LocalDate
Unit
timestamp
File_timestamp
Date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interactive exploration of file types based on their timestamps and content.
Analyze the relationship between file names and their types (500ms or 100ms).
Allow for detailed data filtering and interaction between graphs for comprehensive data analysis.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KPI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KPI dashboard provides an interactive exploration of file types based on their timestamps and content, using various visualizations like tables and circle plots to analyze the relationship between file names and their types (500ms or 100ms). It allows for detailed data filtering and interaction between graphs for comprehensive data analysis.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type of the file based on its content?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relationship between File names and their corresponding Types, determined by the presence of '500ms' or '100ms' in the file name.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File timestamps and their types (500ms or 100ms) in the Circle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'File' data over time, using circles to represent different 'Type' values based on the content of 'File'.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type of measurement based on the file name containing '500ms' or not?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'Type' of files based on the 'File' variable. The data is categorized and displayed as a table where each cell's color and value are determined by the 'Type' formula.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type of the file based on its name containing '500ms' or '100ms'?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Description of a worksheet in a report.
A worksheet contains charts (plots) and addresses a specific question.</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File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is used to determine the sampling rate of data files. It helps differentiate between 500ms and 100ms data recordings.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File_timestamp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timestamp indicates when the file was created or last modified. It is recorded as context data for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local date of the recorded data. It is used in various KPIs and analyses.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parts of a train. It is used in various dashboards for operational and event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exact time an event occurs. It is crucial for synchronizing data and analyzing trends.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