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The 'Main' dashboard provides an in-depth analysis of time-related trends and distributions across various units and missions. It enables users to explore detailed time differences, mission durations, and unit distributions through interactive tables and line plots.</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KPI_Diesel</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Time
Unit
Mission
date
Date
Diff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Operational Data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Key Performance Indicator (KPI) - Operational Time Series (OPDAT)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an in-depth analysis of time-related trends and distributions across various units and missions.
Enable users to explore detailed time differences, mission durations, and unit distributions through interactive tables and line plots.
Visualize the 'Time' values over 'date' to understand the trend of the variable 'Diff' over time.
Show the distribution of units over time.
Display the relationship between Time and Mission.
Analyze the time difference in the mission data based on the given variables.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1/1</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Main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'Main' dashboard provides an in-depth analysis of time-related trends and distributions across various units and missions. It enables users to explore detailed time differences, mission durations, and unit distributions through interactive tables and line plots.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trend of the variable 'Diff' over time?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line plot visualizes the 'Time' values over 'date'. The x-axis represents dates, and the y-axis shows the time differences.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distribution of units over time?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visualizes the Time on the x-axis and Unit on the y-axis. Since the y-axis is categorical, the plot is represented as a table with cells colored based on the Unit.</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time taken for each mission?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displays the relationship between Time and Mission. Since the y-axis variable is categorical, the resulting plot is presented as a table. Each cell is colored and valued based on the fill variable.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is the time difference in the mission data based on the given variables?</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visualization shows the distribution of missions over time, using the 'Mission' variable for the y-axis and 'Time' for the text axis. Since 'Mission' is a string, the plot is represented as a table where each cell's color and value are determined by the 'fill' variable.</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Date</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records the date and time of events. It is used for trend analysis in various dashboards.</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Diff</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Diff represents the difference in operational data over time. It is used in multiple dashboards to analyze trends and performance metrics.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Mission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The mission variable tracks the specific task or route assigned to a train. It is used to analyze performance metrics in various dashboards.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Unit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The Unit variable identifies different parts of a train. It is used across various dashboards for both context and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