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'Main' dashboard provides a comprehensive analysis of ratios related to mileage and unit counts. It allows for detailed exploration of data where mileage exceeds 50, featuring interactive tables that visualize these ratios and facilitate in-depth analysis.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KPI_IOS</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Unit
LocalDate
ratio
evt_description
N
Mileage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analysis of ratios related to mileage and unit counts.
Facilitate detailed exploration of data where mileage exceeds 50.
Visualize ratios using interactive tables.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Mai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Main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'Main' dashboard provides a comprehensive analysis of ratios related to mileage and unit counts. It allows for detailed exploration of data where mileage exceeds 50, featuring interactive tables that visualize these ratios and facilitate in-depth analysis.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ratio of SUM(IOS) to Mileage per kilometer, considering only cases where Mileage exceeds 50?</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the ratio calculated based on the LocalDate. The fill variable 'Unit' is used for color and value of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ratio of SUM(IOS) * 100 per km based on the provided variables and context?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represents the ratio of units, calculated using the formula: 'IF MAX([Mileage]) &gt; 50 THEN SUM([N])*100/MAX([Mileage]) ELSE 0 END'. The x-axis shows the ratio, and the y-axis categorizes the data by Unit.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datetime, specifically for the 'Last' caption.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by 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event 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pic>
        <p:nvPicPr>
          <p:cNvPr id="54" name="Picture 53" descr="M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LocalDate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the local date in the context of train events. It is used for filtering and plotting in various dashboards.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Mileage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Mileage measures the distance traveled by a train. It is used in various dashboards to calculate performance metrics.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calculate the ratio of IOS events per kilometer. It is a real number recorded continuously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different parts of a train. It is used in various dashboards to track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Describes the type of event occurring on the train, such as braking or overspeed incidents.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