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sldIdLst>
    <p:sldId id="256" r:id="rId5"/>
    <p:sldId id="259" r:id="rId6"/>
    <p:sldId id="269" r:id="rId7"/>
    <p:sldId id="268" r:id="rId12"/>
  </p:sldIdLst>
  <p:sldSz cx="7561263" cy="106934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orient="horz" pos="398">
          <p15:clr>
            <a:srgbClr val="A4A3A4"/>
          </p15:clr>
        </p15:guide>
        <p15:guide id="3" orient="horz" pos="1776">
          <p15:clr>
            <a:srgbClr val="A4A3A4"/>
          </p15:clr>
        </p15:guide>
        <p15:guide id="4" orient="horz" pos="1706">
          <p15:clr>
            <a:srgbClr val="A4A3A4"/>
          </p15:clr>
        </p15:guide>
        <p15:guide id="5" orient="horz" pos="6338">
          <p15:clr>
            <a:srgbClr val="A4A3A4"/>
          </p15:clr>
        </p15:guide>
        <p15:guide id="6" orient="horz" pos="6550">
          <p15:clr>
            <a:srgbClr val="A4A3A4"/>
          </p15:clr>
        </p15:guide>
        <p15:guide id="7" pos="2382">
          <p15:clr>
            <a:srgbClr val="A4A3A4"/>
          </p15:clr>
        </p15:guide>
        <p15:guide id="8" pos="469">
          <p15:clr>
            <a:srgbClr val="A4A3A4"/>
          </p15:clr>
        </p15:guide>
        <p15:guide id="9" pos="4294">
          <p15:clr>
            <a:srgbClr val="A4A3A4"/>
          </p15:clr>
        </p15:guide>
        <p15:guide id="10" pos="4519">
          <p15:clr>
            <a:srgbClr val="A4A3A4"/>
          </p15:clr>
        </p15:guide>
        <p15:guide id="11" pos="431">
          <p15:clr>
            <a:srgbClr val="A4A3A4"/>
          </p15:clr>
        </p15:guide>
        <p15:guide id="12" pos="4604">
          <p15:clr>
            <a:srgbClr val="A4A3A4"/>
          </p15:clr>
        </p15:guide>
        <p15:guide id="13" pos="181">
          <p15:clr>
            <a:srgbClr val="A4A3A4"/>
          </p15:clr>
        </p15:guide>
        <p15:guide id="14" pos="2381">
          <p15:clr>
            <a:srgbClr val="A4A3A4"/>
          </p15:clr>
        </p15:guide>
        <p15:guide id="15" pos="4626">
          <p15:clr>
            <a:srgbClr val="A4A3A4"/>
          </p15:clr>
        </p15:guide>
        <p15:guide id="16" pos="17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F461-618A-283A-A8B2-2E9590906275}" v="118" dt="2024-08-28T16:27:01.327"/>
    <p1510:client id="{E962E10A-82EE-2A43-E5AF-880C79555FFB}" v="21" dt="2024-08-30T07:39:48.228"/>
    <p1510:client id="{F2B5933B-A08B-4C1A-5D7B-8316D343FD6D}" v="59" dt="2024-08-29T11:55:14.1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18" y="-2826"/>
      </p:cViewPr>
      <p:guideLst>
        <p:guide orient="horz" pos="3368"/>
        <p:guide orient="horz" pos="398"/>
        <p:guide orient="horz" pos="1776"/>
        <p:guide orient="horz" pos="1706"/>
        <p:guide orient="horz" pos="6338"/>
        <p:guide orient="horz" pos="6550"/>
        <p:guide pos="2382"/>
        <p:guide pos="469"/>
        <p:guide pos="4294"/>
        <p:guide pos="4519"/>
        <p:guide pos="431"/>
        <p:guide pos="4604"/>
        <p:guide pos="181"/>
        <p:guide pos="2381"/>
        <p:guide pos="4626"/>
        <p:guide pos="1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BATT" userId="S::ebatt@hand-e.fr::9d65938e-bbe2-4d44-be13-c217ea8f99c4" providerId="AD" clId="Web-{40A8F461-618A-283A-A8B2-2E9590906275}"/>
    <pc:docChg chg="addSld delSld modSld">
      <pc:chgData name="Emmanuel BATT" userId="S::ebatt@hand-e.fr::9d65938e-bbe2-4d44-be13-c217ea8f99c4" providerId="AD" clId="Web-{40A8F461-618A-283A-A8B2-2E9590906275}" dt="2024-08-28T16:27:01.327" v="91" actId="20577"/>
      <pc:docMkLst>
        <pc:docMk/>
      </pc:docMkLst>
      <pc:sldChg chg="addSp delSp modSp">
        <pc:chgData name="Emmanuel BATT" userId="S::ebatt@hand-e.fr::9d65938e-bbe2-4d44-be13-c217ea8f99c4" providerId="AD" clId="Web-{40A8F461-618A-283A-A8B2-2E9590906275}" dt="2024-08-28T16:27:01.327" v="91" actId="20577"/>
        <pc:sldMkLst>
          <pc:docMk/>
          <pc:sldMk cId="3753401322" sldId="256"/>
        </pc:sldMkLst>
        <pc:spChg chg="del mod">
          <ac:chgData name="Emmanuel BATT" userId="S::ebatt@hand-e.fr::9d65938e-bbe2-4d44-be13-c217ea8f99c4" providerId="AD" clId="Web-{40A8F461-618A-283A-A8B2-2E9590906275}" dt="2024-08-28T16:19:39.458" v="4"/>
          <ac:spMkLst>
            <pc:docMk/>
            <pc:sldMk cId="3753401322" sldId="256"/>
            <ac:spMk id="2" creationId="{EFA05DB9-4806-4080-D50D-94CBD409C78B}"/>
          </ac:spMkLst>
        </pc:spChg>
        <pc:spChg chg="add del mod">
          <ac:chgData name="Emmanuel BATT" userId="S::ebatt@hand-e.fr::9d65938e-bbe2-4d44-be13-c217ea8f99c4" providerId="AD" clId="Web-{40A8F461-618A-283A-A8B2-2E9590906275}" dt="2024-08-28T16:19:09.692" v="1"/>
          <ac:spMkLst>
            <pc:docMk/>
            <pc:sldMk cId="3753401322" sldId="256"/>
            <ac:spMk id="8" creationId="{A17DDA37-23BF-C2C8-9A73-63CC2D8AD90C}"/>
          </ac:spMkLst>
        </pc:spChg>
        <pc:spChg chg="mod">
          <ac:chgData name="Emmanuel BATT" userId="S::ebatt@hand-e.fr::9d65938e-bbe2-4d44-be13-c217ea8f99c4" providerId="AD" clId="Web-{40A8F461-618A-283A-A8B2-2E9590906275}" dt="2024-08-28T16:23:48.745" v="88" actId="20577"/>
          <ac:spMkLst>
            <pc:docMk/>
            <pc:sldMk cId="3753401322" sldId="256"/>
            <ac:spMk id="10" creationId="{C00EF616-D107-809C-9CD3-0EA14D0DAF5A}"/>
          </ac:spMkLst>
        </pc:spChg>
        <pc:spChg chg="mod">
          <ac:chgData name="Emmanuel BATT" userId="S::ebatt@hand-e.fr::9d65938e-bbe2-4d44-be13-c217ea8f99c4" providerId="AD" clId="Web-{40A8F461-618A-283A-A8B2-2E9590906275}" dt="2024-08-28T16:27:01.327" v="91" actId="20577"/>
          <ac:spMkLst>
            <pc:docMk/>
            <pc:sldMk cId="3753401322" sldId="256"/>
            <ac:spMk id="28" creationId="{00000000-0000-0000-0000-000000000000}"/>
          </ac:spMkLst>
        </pc:spChg>
        <pc:spChg chg="del">
          <ac:chgData name="Emmanuel BATT" userId="S::ebatt@hand-e.fr::9d65938e-bbe2-4d44-be13-c217ea8f99c4" providerId="AD" clId="Web-{40A8F461-618A-283A-A8B2-2E9590906275}" dt="2024-08-28T16:19:05.035" v="0"/>
          <ac:spMkLst>
            <pc:docMk/>
            <pc:sldMk cId="3753401322" sldId="256"/>
            <ac:spMk id="29" creationId="{00000000-0000-0000-0000-000000000000}"/>
          </ac:spMkLst>
        </pc:spChg>
        <pc:graphicFrameChg chg="mod modGraphic">
          <ac:chgData name="Emmanuel BATT" userId="S::ebatt@hand-e.fr::9d65938e-bbe2-4d44-be13-c217ea8f99c4" providerId="AD" clId="Web-{40A8F461-618A-283A-A8B2-2E9590906275}" dt="2024-08-28T16:22:01.321" v="6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40A8F461-618A-283A-A8B2-2E9590906275}" dt="2024-08-28T16:20:25.053" v="9"/>
        <pc:sldMkLst>
          <pc:docMk/>
          <pc:sldMk cId="1362801244" sldId="259"/>
        </pc:sldMkLst>
        <pc:graphicFrameChg chg="modGraphic">
          <ac:chgData name="Emmanuel BATT" userId="S::ebatt@hand-e.fr::9d65938e-bbe2-4d44-be13-c217ea8f99c4" providerId="AD" clId="Web-{40A8F461-618A-283A-A8B2-2E9590906275}" dt="2024-08-28T16:20:05.021" v="6"/>
          <ac:graphicFrameMkLst>
            <pc:docMk/>
            <pc:sldMk cId="1362801244" sldId="259"/>
            <ac:graphicFrameMk id="51" creationId="{FFDE2B17-0109-BCEE-A5CC-F166D6659AA4}"/>
          </ac:graphicFrameMkLst>
        </pc:graphicFrameChg>
        <pc:graphicFrameChg chg="modGraphic">
          <ac:chgData name="Emmanuel BATT" userId="S::ebatt@hand-e.fr::9d65938e-bbe2-4d44-be13-c217ea8f99c4" providerId="AD" clId="Web-{40A8F461-618A-283A-A8B2-2E9590906275}" dt="2024-08-28T16:20:25.053" v="9"/>
          <ac:graphicFrameMkLst>
            <pc:docMk/>
            <pc:sldMk cId="1362801244" sldId="259"/>
            <ac:graphicFrameMk id="53" creationId="{068E026C-CA68-CB64-6BF0-A2372BC83496}"/>
          </ac:graphicFrameMkLst>
        </pc:graphicFrameChg>
      </pc:sldChg>
      <pc:sldChg chg="modSp">
        <pc:chgData name="Emmanuel BATT" userId="S::ebatt@hand-e.fr::9d65938e-bbe2-4d44-be13-c217ea8f99c4" providerId="AD" clId="Web-{40A8F461-618A-283A-A8B2-2E9590906275}" dt="2024-08-28T16:21:05.819" v="23"/>
        <pc:sldMkLst>
          <pc:docMk/>
          <pc:sldMk cId="4278137385" sldId="268"/>
        </pc:sldMkLst>
        <pc:graphicFrameChg chg="modGraphic">
          <ac:chgData name="Emmanuel BATT" userId="S::ebatt@hand-e.fr::9d65938e-bbe2-4d44-be13-c217ea8f99c4" providerId="AD" clId="Web-{40A8F461-618A-283A-A8B2-2E9590906275}" dt="2024-08-28T16:21:05.819" v="23"/>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40A8F461-618A-283A-A8B2-2E9590906275}" dt="2024-08-28T16:20:35.678" v="10"/>
        <pc:sldMkLst>
          <pc:docMk/>
          <pc:sldMk cId="348397612" sldId="269"/>
        </pc:sldMkLst>
      </pc:sldChg>
      <pc:sldChg chg="add replId">
        <pc:chgData name="Emmanuel BATT" userId="S::ebatt@hand-e.fr::9d65938e-bbe2-4d44-be13-c217ea8f99c4" providerId="AD" clId="Web-{40A8F461-618A-283A-A8B2-2E9590906275}" dt="2024-08-28T16:20:46.053" v="15"/>
        <pc:sldMkLst>
          <pc:docMk/>
          <pc:sldMk cId="3513896655" sldId="269"/>
        </pc:sldMkLst>
      </pc:sldChg>
      <pc:sldChg chg="del">
        <pc:chgData name="Emmanuel BATT" userId="S::ebatt@hand-e.fr::9d65938e-bbe2-4d44-be13-c217ea8f99c4" providerId="AD" clId="Web-{40A8F461-618A-283A-A8B2-2E9590906275}" dt="2024-08-28T16:20:37.334" v="11"/>
        <pc:sldMkLst>
          <pc:docMk/>
          <pc:sldMk cId="3162511075" sldId="270"/>
        </pc:sldMkLst>
      </pc:sldChg>
      <pc:sldChg chg="add replId">
        <pc:chgData name="Emmanuel BATT" userId="S::ebatt@hand-e.fr::9d65938e-bbe2-4d44-be13-c217ea8f99c4" providerId="AD" clId="Web-{40A8F461-618A-283A-A8B2-2E9590906275}" dt="2024-08-28T16:20:46.741" v="16"/>
        <pc:sldMkLst>
          <pc:docMk/>
          <pc:sldMk cId="4268003547" sldId="270"/>
        </pc:sldMkLst>
      </pc:sldChg>
      <pc:sldChg chg="add replId">
        <pc:chgData name="Emmanuel BATT" userId="S::ebatt@hand-e.fr::9d65938e-bbe2-4d44-be13-c217ea8f99c4" providerId="AD" clId="Web-{40A8F461-618A-283A-A8B2-2E9590906275}" dt="2024-08-28T16:20:48.038" v="17"/>
        <pc:sldMkLst>
          <pc:docMk/>
          <pc:sldMk cId="2127764501" sldId="271"/>
        </pc:sldMkLst>
      </pc:sldChg>
      <pc:sldChg chg="del">
        <pc:chgData name="Emmanuel BATT" userId="S::ebatt@hand-e.fr::9d65938e-bbe2-4d44-be13-c217ea8f99c4" providerId="AD" clId="Web-{40A8F461-618A-283A-A8B2-2E9590906275}" dt="2024-08-28T16:20:38.428" v="12"/>
        <pc:sldMkLst>
          <pc:docMk/>
          <pc:sldMk cId="2342082241" sldId="271"/>
        </pc:sldMkLst>
      </pc:sldChg>
      <pc:sldChg chg="del">
        <pc:chgData name="Emmanuel BATT" userId="S::ebatt@hand-e.fr::9d65938e-bbe2-4d44-be13-c217ea8f99c4" providerId="AD" clId="Web-{40A8F461-618A-283A-A8B2-2E9590906275}" dt="2024-08-28T16:20:38.959" v="13"/>
        <pc:sldMkLst>
          <pc:docMk/>
          <pc:sldMk cId="184785497" sldId="272"/>
        </pc:sldMkLst>
      </pc:sldChg>
      <pc:sldChg chg="add replId">
        <pc:chgData name="Emmanuel BATT" userId="S::ebatt@hand-e.fr::9d65938e-bbe2-4d44-be13-c217ea8f99c4" providerId="AD" clId="Web-{40A8F461-618A-283A-A8B2-2E9590906275}" dt="2024-08-28T16:20:49.272" v="18"/>
        <pc:sldMkLst>
          <pc:docMk/>
          <pc:sldMk cId="2638632864" sldId="272"/>
        </pc:sldMkLst>
      </pc:sldChg>
      <pc:sldChg chg="add replId">
        <pc:chgData name="Emmanuel BATT" userId="S::ebatt@hand-e.fr::9d65938e-bbe2-4d44-be13-c217ea8f99c4" providerId="AD" clId="Web-{40A8F461-618A-283A-A8B2-2E9590906275}" dt="2024-08-28T16:20:49.725" v="19"/>
        <pc:sldMkLst>
          <pc:docMk/>
          <pc:sldMk cId="2479183341" sldId="273"/>
        </pc:sldMkLst>
      </pc:sldChg>
      <pc:sldChg chg="del">
        <pc:chgData name="Emmanuel BATT" userId="S::ebatt@hand-e.fr::9d65938e-bbe2-4d44-be13-c217ea8f99c4" providerId="AD" clId="Web-{40A8F461-618A-283A-A8B2-2E9590906275}" dt="2024-08-28T16:20:39.616" v="14"/>
        <pc:sldMkLst>
          <pc:docMk/>
          <pc:sldMk cId="3342461578" sldId="273"/>
        </pc:sldMkLst>
      </pc:sldChg>
    </pc:docChg>
  </pc:docChgLst>
  <pc:docChgLst>
    <pc:chgData name="Emmanuel BATT" userId="S::ebatt@hand-e.fr::9d65938e-bbe2-4d44-be13-c217ea8f99c4" providerId="AD" clId="Web-{22CBF162-4B5F-9A3A-E06B-A888E73BAEED}"/>
    <pc:docChg chg="addSld">
      <pc:chgData name="Emmanuel BATT" userId="S::ebatt@hand-e.fr::9d65938e-bbe2-4d44-be13-c217ea8f99c4" providerId="AD" clId="Web-{22CBF162-4B5F-9A3A-E06B-A888E73BAEED}" dt="2024-08-27T14:56:29.399" v="4"/>
      <pc:docMkLst>
        <pc:docMk/>
      </pc:docMkLst>
      <pc:sldChg chg="add replId">
        <pc:chgData name="Emmanuel BATT" userId="S::ebatt@hand-e.fr::9d65938e-bbe2-4d44-be13-c217ea8f99c4" providerId="AD" clId="Web-{22CBF162-4B5F-9A3A-E06B-A888E73BAEED}" dt="2024-08-27T14:56:22.633" v="0"/>
        <pc:sldMkLst>
          <pc:docMk/>
          <pc:sldMk cId="348397612" sldId="269"/>
        </pc:sldMkLst>
      </pc:sldChg>
      <pc:sldChg chg="add replId">
        <pc:chgData name="Emmanuel BATT" userId="S::ebatt@hand-e.fr::9d65938e-bbe2-4d44-be13-c217ea8f99c4" providerId="AD" clId="Web-{22CBF162-4B5F-9A3A-E06B-A888E73BAEED}" dt="2024-08-27T14:56:23.992" v="1"/>
        <pc:sldMkLst>
          <pc:docMk/>
          <pc:sldMk cId="3162511075" sldId="270"/>
        </pc:sldMkLst>
      </pc:sldChg>
      <pc:sldChg chg="add replId">
        <pc:chgData name="Emmanuel BATT" userId="S::ebatt@hand-e.fr::9d65938e-bbe2-4d44-be13-c217ea8f99c4" providerId="AD" clId="Web-{22CBF162-4B5F-9A3A-E06B-A888E73BAEED}" dt="2024-08-27T14:56:25.680" v="2"/>
        <pc:sldMkLst>
          <pc:docMk/>
          <pc:sldMk cId="2342082241" sldId="271"/>
        </pc:sldMkLst>
      </pc:sldChg>
      <pc:sldChg chg="add replId">
        <pc:chgData name="Emmanuel BATT" userId="S::ebatt@hand-e.fr::9d65938e-bbe2-4d44-be13-c217ea8f99c4" providerId="AD" clId="Web-{22CBF162-4B5F-9A3A-E06B-A888E73BAEED}" dt="2024-08-27T14:56:27.352" v="3"/>
        <pc:sldMkLst>
          <pc:docMk/>
          <pc:sldMk cId="184785497" sldId="272"/>
        </pc:sldMkLst>
      </pc:sldChg>
      <pc:sldChg chg="add replId">
        <pc:chgData name="Emmanuel BATT" userId="S::ebatt@hand-e.fr::9d65938e-bbe2-4d44-be13-c217ea8f99c4" providerId="AD" clId="Web-{22CBF162-4B5F-9A3A-E06B-A888E73BAEED}" dt="2024-08-27T14:56:29.399" v="4"/>
        <pc:sldMkLst>
          <pc:docMk/>
          <pc:sldMk cId="3342461578" sldId="273"/>
        </pc:sldMkLst>
      </pc:sldChg>
    </pc:docChg>
  </pc:docChgLst>
  <pc:docChgLst>
    <pc:chgData name="Emmanuel BATT" userId="S::ebatt@hand-e.fr::9d65938e-bbe2-4d44-be13-c217ea8f99c4" providerId="AD" clId="Web-{F2B5933B-A08B-4C1A-5D7B-8316D343FD6D}"/>
    <pc:docChg chg="modSld">
      <pc:chgData name="Emmanuel BATT" userId="S::ebatt@hand-e.fr::9d65938e-bbe2-4d44-be13-c217ea8f99c4" providerId="AD" clId="Web-{F2B5933B-A08B-4C1A-5D7B-8316D343FD6D}" dt="2024-08-29T11:55:14.180" v="31"/>
      <pc:docMkLst>
        <pc:docMk/>
      </pc:docMkLst>
      <pc:sldChg chg="modSp">
        <pc:chgData name="Emmanuel BATT" userId="S::ebatt@hand-e.fr::9d65938e-bbe2-4d44-be13-c217ea8f99c4" providerId="AD" clId="Web-{F2B5933B-A08B-4C1A-5D7B-8316D343FD6D}" dt="2024-08-29T11:55:14.180" v="31"/>
        <pc:sldMkLst>
          <pc:docMk/>
          <pc:sldMk cId="3753401322" sldId="256"/>
        </pc:sldMkLst>
        <pc:spChg chg="mod">
          <ac:chgData name="Emmanuel BATT" userId="S::ebatt@hand-e.fr::9d65938e-bbe2-4d44-be13-c217ea8f99c4" providerId="AD" clId="Web-{F2B5933B-A08B-4C1A-5D7B-8316D343FD6D}" dt="2024-08-29T11:54:01.693" v="30" actId="20577"/>
          <ac:spMkLst>
            <pc:docMk/>
            <pc:sldMk cId="3753401322" sldId="256"/>
            <ac:spMk id="10" creationId="{C00EF616-D107-809C-9CD3-0EA14D0DAF5A}"/>
          </ac:spMkLst>
        </pc:spChg>
        <pc:graphicFrameChg chg="modGraphic">
          <ac:chgData name="Emmanuel BATT" userId="S::ebatt@hand-e.fr::9d65938e-bbe2-4d44-be13-c217ea8f99c4" providerId="AD" clId="Web-{F2B5933B-A08B-4C1A-5D7B-8316D343FD6D}" dt="2024-08-29T11:55:14.180" v="31"/>
          <ac:graphicFrameMkLst>
            <pc:docMk/>
            <pc:sldMk cId="3753401322" sldId="256"/>
            <ac:graphicFrameMk id="15" creationId="{D26B4656-6012-CBC6-E496-10EECAEFC7AE}"/>
          </ac:graphicFrameMkLst>
        </pc:graphicFrameChg>
      </pc:sldChg>
    </pc:docChg>
  </pc:docChgLst>
  <pc:docChgLst>
    <pc:chgData name="Emmanuel BATT" userId="S::ebatt@hand-e.fr::9d65938e-bbe2-4d44-be13-c217ea8f99c4" providerId="AD" clId="Web-{DAD306B9-EF0F-2C59-F901-256A598CF674}"/>
    <pc:docChg chg="delSld modSld">
      <pc:chgData name="Emmanuel BATT" userId="S::ebatt@hand-e.fr::9d65938e-bbe2-4d44-be13-c217ea8f99c4" providerId="AD" clId="Web-{DAD306B9-EF0F-2C59-F901-256A598CF674}" dt="2024-08-27T07:52:03.755" v="686"/>
      <pc:docMkLst>
        <pc:docMk/>
      </pc:docMkLst>
      <pc:sldChg chg="delSp modSp">
        <pc:chgData name="Emmanuel BATT" userId="S::ebatt@hand-e.fr::9d65938e-bbe2-4d44-be13-c217ea8f99c4" providerId="AD" clId="Web-{DAD306B9-EF0F-2C59-F901-256A598CF674}" dt="2024-08-27T07:52:03.755" v="686"/>
        <pc:sldMkLst>
          <pc:docMk/>
          <pc:sldMk cId="3753401322" sldId="256"/>
        </pc:sldMkLst>
        <pc:spChg chg="mod">
          <ac:chgData name="Emmanuel BATT" userId="S::ebatt@hand-e.fr::9d65938e-bbe2-4d44-be13-c217ea8f99c4" providerId="AD" clId="Web-{DAD306B9-EF0F-2C59-F901-256A598CF674}" dt="2024-08-27T07:22:40.579" v="2" actId="1076"/>
          <ac:spMkLst>
            <pc:docMk/>
            <pc:sldMk cId="3753401322" sldId="256"/>
            <ac:spMk id="2" creationId="{EFA05DB9-4806-4080-D50D-94CBD409C78B}"/>
          </ac:spMkLst>
        </pc:spChg>
        <pc:spChg chg="mod">
          <ac:chgData name="Emmanuel BATT" userId="S::ebatt@hand-e.fr::9d65938e-bbe2-4d44-be13-c217ea8f99c4" providerId="AD" clId="Web-{DAD306B9-EF0F-2C59-F901-256A598CF674}" dt="2024-08-27T07:22:37.297" v="1" actId="14100"/>
          <ac:spMkLst>
            <pc:docMk/>
            <pc:sldMk cId="3753401322" sldId="256"/>
            <ac:spMk id="7" creationId="{C9314606-5909-DA03-CAE3-AF286CCB8DD1}"/>
          </ac:spMkLst>
        </pc:spChg>
        <pc:spChg chg="mod">
          <ac:chgData name="Emmanuel BATT" userId="S::ebatt@hand-e.fr::9d65938e-bbe2-4d44-be13-c217ea8f99c4" providerId="AD" clId="Web-{DAD306B9-EF0F-2C59-F901-256A598CF674}" dt="2024-08-27T07:29:46.079" v="23" actId="20577"/>
          <ac:spMkLst>
            <pc:docMk/>
            <pc:sldMk cId="3753401322" sldId="256"/>
            <ac:spMk id="10" creationId="{C00EF616-D107-809C-9CD3-0EA14D0DAF5A}"/>
          </ac:spMkLst>
        </pc:spChg>
        <pc:graphicFrameChg chg="mod modGraphic">
          <ac:chgData name="Emmanuel BATT" userId="S::ebatt@hand-e.fr::9d65938e-bbe2-4d44-be13-c217ea8f99c4" providerId="AD" clId="Web-{DAD306B9-EF0F-2C59-F901-256A598CF674}" dt="2024-08-27T07:31:07.957" v="41"/>
          <ac:graphicFrameMkLst>
            <pc:docMk/>
            <pc:sldMk cId="3753401322" sldId="256"/>
            <ac:graphicFrameMk id="15" creationId="{D26B4656-6012-CBC6-E496-10EECAEFC7AE}"/>
          </ac:graphicFrameMkLst>
        </pc:graphicFrameChg>
        <pc:graphicFrameChg chg="del">
          <ac:chgData name="Emmanuel BATT" userId="S::ebatt@hand-e.fr::9d65938e-bbe2-4d44-be13-c217ea8f99c4" providerId="AD" clId="Web-{DAD306B9-EF0F-2C59-F901-256A598CF674}" dt="2024-08-27T07:22:30.984" v="0"/>
          <ac:graphicFrameMkLst>
            <pc:docMk/>
            <pc:sldMk cId="3753401322" sldId="256"/>
            <ac:graphicFrameMk id="24" creationId="{6764E6B1-348D-5588-C3F7-7DF3313DCD18}"/>
          </ac:graphicFrameMkLst>
        </pc:graphicFrameChg>
        <pc:picChg chg="mod">
          <ac:chgData name="Emmanuel BATT" userId="S::ebatt@hand-e.fr::9d65938e-bbe2-4d44-be13-c217ea8f99c4" providerId="AD" clId="Web-{DAD306B9-EF0F-2C59-F901-256A598CF674}" dt="2024-08-27T07:51:50.083" v="683"/>
          <ac:picMkLst>
            <pc:docMk/>
            <pc:sldMk cId="3753401322" sldId="256"/>
            <ac:picMk id="23" creationId="{29FAEDF2-5FF4-5501-878E-5CC2591BCDB1}"/>
          </ac:picMkLst>
        </pc:picChg>
        <pc:picChg chg="mod">
          <ac:chgData name="Emmanuel BATT" userId="S::ebatt@hand-e.fr::9d65938e-bbe2-4d44-be13-c217ea8f99c4" providerId="AD" clId="Web-{DAD306B9-EF0F-2C59-F901-256A598CF674}" dt="2024-08-27T07:52:03.755" v="686"/>
          <ac:picMkLst>
            <pc:docMk/>
            <pc:sldMk cId="3753401322" sldId="256"/>
            <ac:picMk id="33" creationId="{E0A332C3-F08C-971F-0E84-910FC1A82B6E}"/>
          </ac:picMkLst>
        </pc:picChg>
      </pc:sldChg>
      <pc:sldChg chg="delSp modSp">
        <pc:chgData name="Emmanuel BATT" userId="S::ebatt@hand-e.fr::9d65938e-bbe2-4d44-be13-c217ea8f99c4" providerId="AD" clId="Web-{DAD306B9-EF0F-2C59-F901-256A598CF674}" dt="2024-08-27T07:47:37.636" v="473"/>
        <pc:sldMkLst>
          <pc:docMk/>
          <pc:sldMk cId="1362801244" sldId="259"/>
        </pc:sldMkLst>
        <pc:spChg chg="mod">
          <ac:chgData name="Emmanuel BATT" userId="S::ebatt@hand-e.fr::9d65938e-bbe2-4d44-be13-c217ea8f99c4" providerId="AD" clId="Web-{DAD306B9-EF0F-2C59-F901-256A598CF674}" dt="2024-08-27T07:45:32.084" v="460" actId="20577"/>
          <ac:spMkLst>
            <pc:docMk/>
            <pc:sldMk cId="1362801244" sldId="259"/>
            <ac:spMk id="25" creationId="{00000000-0000-0000-0000-000000000000}"/>
          </ac:spMkLst>
        </pc:spChg>
        <pc:spChg chg="mod">
          <ac:chgData name="Emmanuel BATT" userId="S::ebatt@hand-e.fr::9d65938e-bbe2-4d44-be13-c217ea8f99c4" providerId="AD" clId="Web-{DAD306B9-EF0F-2C59-F901-256A598CF674}" dt="2024-08-27T07:44:41.926" v="442" actId="20577"/>
          <ac:spMkLst>
            <pc:docMk/>
            <pc:sldMk cId="1362801244" sldId="259"/>
            <ac:spMk id="27" creationId="{00000000-0000-0000-0000-000000000000}"/>
          </ac:spMkLst>
        </pc:spChg>
        <pc:spChg chg="del">
          <ac:chgData name="Emmanuel BATT" userId="S::ebatt@hand-e.fr::9d65938e-bbe2-4d44-be13-c217ea8f99c4" providerId="AD" clId="Web-{DAD306B9-EF0F-2C59-F901-256A598CF674}" dt="2024-08-27T07:30:33.503" v="26"/>
          <ac:spMkLst>
            <pc:docMk/>
            <pc:sldMk cId="1362801244" sldId="259"/>
            <ac:spMk id="31" creationId="{97E3300C-BD93-F12C-B154-FE9ECAC33916}"/>
          </ac:spMkLst>
        </pc:spChg>
        <pc:spChg chg="del">
          <ac:chgData name="Emmanuel BATT" userId="S::ebatt@hand-e.fr::9d65938e-bbe2-4d44-be13-c217ea8f99c4" providerId="AD" clId="Web-{DAD306B9-EF0F-2C59-F901-256A598CF674}" dt="2024-08-27T07:30:35.175" v="27"/>
          <ac:spMkLst>
            <pc:docMk/>
            <pc:sldMk cId="1362801244" sldId="259"/>
            <ac:spMk id="33" creationId="{32855974-0229-172C-FCA9-A74BE47B1B89}"/>
          </ac:spMkLst>
        </pc:spChg>
        <pc:spChg chg="del">
          <ac:chgData name="Emmanuel BATT" userId="S::ebatt@hand-e.fr::9d65938e-bbe2-4d44-be13-c217ea8f99c4" providerId="AD" clId="Web-{DAD306B9-EF0F-2C59-F901-256A598CF674}" dt="2024-08-27T07:30:37.534" v="29"/>
          <ac:spMkLst>
            <pc:docMk/>
            <pc:sldMk cId="1362801244" sldId="259"/>
            <ac:spMk id="34" creationId="{0EC5A1A4-4B2D-A46A-57AC-FB0975D6CA34}"/>
          </ac:spMkLst>
        </pc:spChg>
        <pc:spChg chg="del">
          <ac:chgData name="Emmanuel BATT" userId="S::ebatt@hand-e.fr::9d65938e-bbe2-4d44-be13-c217ea8f99c4" providerId="AD" clId="Web-{DAD306B9-EF0F-2C59-F901-256A598CF674}" dt="2024-08-27T07:30:36.284" v="28"/>
          <ac:spMkLst>
            <pc:docMk/>
            <pc:sldMk cId="1362801244" sldId="259"/>
            <ac:spMk id="35" creationId="{5C451F4E-D2C3-7D25-5E6E-5E96C9E52D8D}"/>
          </ac:spMkLst>
        </pc:spChg>
        <pc:spChg chg="mod">
          <ac:chgData name="Emmanuel BATT" userId="S::ebatt@hand-e.fr::9d65938e-bbe2-4d44-be13-c217ea8f99c4" providerId="AD" clId="Web-{DAD306B9-EF0F-2C59-F901-256A598CF674}" dt="2024-08-27T07:44:57.208" v="445" actId="20577"/>
          <ac:spMkLst>
            <pc:docMk/>
            <pc:sldMk cId="1362801244" sldId="259"/>
            <ac:spMk id="38" creationId="{A95F2125-416E-7667-069C-FDC3428E4AB8}"/>
          </ac:spMkLst>
        </pc:spChg>
        <pc:graphicFrameChg chg="mod modGraphic">
          <ac:chgData name="Emmanuel BATT" userId="S::ebatt@hand-e.fr::9d65938e-bbe2-4d44-be13-c217ea8f99c4" providerId="AD" clId="Web-{DAD306B9-EF0F-2C59-F901-256A598CF674}" dt="2024-08-27T07:41:33.778" v="314"/>
          <ac:graphicFrameMkLst>
            <pc:docMk/>
            <pc:sldMk cId="1362801244" sldId="259"/>
            <ac:graphicFrameMk id="51" creationId="{FFDE2B17-0109-BCEE-A5CC-F166D6659AA4}"/>
          </ac:graphicFrameMkLst>
        </pc:graphicFrameChg>
        <pc:graphicFrameChg chg="mod modGraphic">
          <ac:chgData name="Emmanuel BATT" userId="S::ebatt@hand-e.fr::9d65938e-bbe2-4d44-be13-c217ea8f99c4" providerId="AD" clId="Web-{DAD306B9-EF0F-2C59-F901-256A598CF674}" dt="2024-08-27T07:44:28.754" v="438"/>
          <ac:graphicFrameMkLst>
            <pc:docMk/>
            <pc:sldMk cId="1362801244" sldId="259"/>
            <ac:graphicFrameMk id="53" creationId="{068E026C-CA68-CB64-6BF0-A2372BC83496}"/>
          </ac:graphicFrameMkLst>
        </pc:graphicFrameChg>
        <pc:picChg chg="mod">
          <ac:chgData name="Emmanuel BATT" userId="S::ebatt@hand-e.fr::9d65938e-bbe2-4d44-be13-c217ea8f99c4" providerId="AD" clId="Web-{DAD306B9-EF0F-2C59-F901-256A598CF674}" dt="2024-08-27T07:47:37.636" v="473"/>
          <ac:picMkLst>
            <pc:docMk/>
            <pc:sldMk cId="1362801244" sldId="259"/>
            <ac:picMk id="19" creationId="{5A228BBA-5492-CF19-D70C-891C2EACC0E0}"/>
          </ac:picMkLst>
        </pc:picChg>
      </pc:sldChg>
      <pc:sldChg chg="modSp">
        <pc:chgData name="Emmanuel BATT" userId="S::ebatt@hand-e.fr::9d65938e-bbe2-4d44-be13-c217ea8f99c4" providerId="AD" clId="Web-{DAD306B9-EF0F-2C59-F901-256A598CF674}" dt="2024-08-27T07:51:07.394" v="675"/>
        <pc:sldMkLst>
          <pc:docMk/>
          <pc:sldMk cId="4278137385" sldId="268"/>
        </pc:sldMkLst>
        <pc:graphicFrameChg chg="mod modGraphic">
          <ac:chgData name="Emmanuel BATT" userId="S::ebatt@hand-e.fr::9d65938e-bbe2-4d44-be13-c217ea8f99c4" providerId="AD" clId="Web-{DAD306B9-EF0F-2C59-F901-256A598CF674}" dt="2024-08-27T07:51:07.394" v="675"/>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DAD306B9-EF0F-2C59-F901-256A598CF674}" dt="2024-08-27T07:30:03.252" v="24"/>
        <pc:sldMkLst>
          <pc:docMk/>
          <pc:sldMk cId="3818575231" sldId="269"/>
        </pc:sldMkLst>
      </pc:sldChg>
      <pc:sldChg chg="del">
        <pc:chgData name="Emmanuel BATT" userId="S::ebatt@hand-e.fr::9d65938e-bbe2-4d44-be13-c217ea8f99c4" providerId="AD" clId="Web-{DAD306B9-EF0F-2C59-F901-256A598CF674}" dt="2024-08-27T07:30:04.877" v="25"/>
        <pc:sldMkLst>
          <pc:docMk/>
          <pc:sldMk cId="3883408661" sldId="270"/>
        </pc:sldMkLst>
      </pc:sldChg>
    </pc:docChg>
  </pc:docChgLst>
  <pc:docChgLst>
    <pc:chgData name="Emmanuel BATT" userId="S::ebatt@hand-e.fr::9d65938e-bbe2-4d44-be13-c217ea8f99c4" providerId="AD" clId="Web-{E962E10A-82EE-2A43-E5AF-880C79555FFB}"/>
    <pc:docChg chg="addSld delSld modSld">
      <pc:chgData name="Emmanuel BATT" userId="S::ebatt@hand-e.fr::9d65938e-bbe2-4d44-be13-c217ea8f99c4" providerId="AD" clId="Web-{E962E10A-82EE-2A43-E5AF-880C79555FFB}" dt="2024-08-30T07:39:48.228" v="15"/>
      <pc:docMkLst>
        <pc:docMk/>
      </pc:docMkLst>
      <pc:sldChg chg="modSp">
        <pc:chgData name="Emmanuel BATT" userId="S::ebatt@hand-e.fr::9d65938e-bbe2-4d44-be13-c217ea8f99c4" providerId="AD" clId="Web-{E962E10A-82EE-2A43-E5AF-880C79555FFB}" dt="2024-08-30T07:39:07.712" v="3"/>
        <pc:sldMkLst>
          <pc:docMk/>
          <pc:sldMk cId="3753401322" sldId="256"/>
        </pc:sldMkLst>
        <pc:spChg chg="mod">
          <ac:chgData name="Emmanuel BATT" userId="S::ebatt@hand-e.fr::9d65938e-bbe2-4d44-be13-c217ea8f99c4" providerId="AD" clId="Web-{E962E10A-82EE-2A43-E5AF-880C79555FFB}" dt="2024-08-30T07:39:05.290" v="1" actId="20577"/>
          <ac:spMkLst>
            <pc:docMk/>
            <pc:sldMk cId="3753401322" sldId="256"/>
            <ac:spMk id="10" creationId="{C00EF616-D107-809C-9CD3-0EA14D0DAF5A}"/>
          </ac:spMkLst>
        </pc:spChg>
        <pc:graphicFrameChg chg="mod modGraphic">
          <ac:chgData name="Emmanuel BATT" userId="S::ebatt@hand-e.fr::9d65938e-bbe2-4d44-be13-c217ea8f99c4" providerId="AD" clId="Web-{E962E10A-82EE-2A43-E5AF-880C79555FFB}" dt="2024-08-30T07:39:07.712" v="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E962E10A-82EE-2A43-E5AF-880C79555FFB}" dt="2024-08-30T07:39:19.181" v="5"/>
        <pc:sldMkLst>
          <pc:docMk/>
          <pc:sldMk cId="1362801244" sldId="259"/>
        </pc:sldMkLst>
        <pc:graphicFrameChg chg="modGraphic">
          <ac:chgData name="Emmanuel BATT" userId="S::ebatt@hand-e.fr::9d65938e-bbe2-4d44-be13-c217ea8f99c4" providerId="AD" clId="Web-{E962E10A-82EE-2A43-E5AF-880C79555FFB}" dt="2024-08-30T07:39:19.181" v="5"/>
          <ac:graphicFrameMkLst>
            <pc:docMk/>
            <pc:sldMk cId="1362801244" sldId="259"/>
            <ac:graphicFrameMk id="51" creationId="{FFDE2B17-0109-BCEE-A5CC-F166D6659AA4}"/>
          </ac:graphicFrameMkLst>
        </pc:graphicFrameChg>
      </pc:sldChg>
      <pc:sldChg chg="add replId">
        <pc:chgData name="Emmanuel BATT" userId="S::ebatt@hand-e.fr::9d65938e-bbe2-4d44-be13-c217ea8f99c4" providerId="AD" clId="Web-{E962E10A-82EE-2A43-E5AF-880C79555FFB}" dt="2024-08-30T07:39:43.713" v="11"/>
        <pc:sldMkLst>
          <pc:docMk/>
          <pc:sldMk cId="3001389011" sldId="269"/>
        </pc:sldMkLst>
      </pc:sldChg>
      <pc:sldChg chg="del">
        <pc:chgData name="Emmanuel BATT" userId="S::ebatt@hand-e.fr::9d65938e-bbe2-4d44-be13-c217ea8f99c4" providerId="AD" clId="Web-{E962E10A-82EE-2A43-E5AF-880C79555FFB}" dt="2024-08-30T07:39:27.900" v="10"/>
        <pc:sldMkLst>
          <pc:docMk/>
          <pc:sldMk cId="3513896655" sldId="269"/>
        </pc:sldMkLst>
      </pc:sldChg>
      <pc:sldChg chg="add replId">
        <pc:chgData name="Emmanuel BATT" userId="S::ebatt@hand-e.fr::9d65938e-bbe2-4d44-be13-c217ea8f99c4" providerId="AD" clId="Web-{E962E10A-82EE-2A43-E5AF-880C79555FFB}" dt="2024-08-30T07:39:44.666" v="12"/>
        <pc:sldMkLst>
          <pc:docMk/>
          <pc:sldMk cId="1585310625" sldId="270"/>
        </pc:sldMkLst>
      </pc:sldChg>
      <pc:sldChg chg="del">
        <pc:chgData name="Emmanuel BATT" userId="S::ebatt@hand-e.fr::9d65938e-bbe2-4d44-be13-c217ea8f99c4" providerId="AD" clId="Web-{E962E10A-82EE-2A43-E5AF-880C79555FFB}" dt="2024-08-30T07:39:27.900" v="9"/>
        <pc:sldMkLst>
          <pc:docMk/>
          <pc:sldMk cId="4268003547" sldId="270"/>
        </pc:sldMkLst>
      </pc:sldChg>
      <pc:sldChg chg="del">
        <pc:chgData name="Emmanuel BATT" userId="S::ebatt@hand-e.fr::9d65938e-bbe2-4d44-be13-c217ea8f99c4" providerId="AD" clId="Web-{E962E10A-82EE-2A43-E5AF-880C79555FFB}" dt="2024-08-30T07:39:27.900" v="8"/>
        <pc:sldMkLst>
          <pc:docMk/>
          <pc:sldMk cId="2127764501" sldId="271"/>
        </pc:sldMkLst>
      </pc:sldChg>
      <pc:sldChg chg="add replId">
        <pc:chgData name="Emmanuel BATT" userId="S::ebatt@hand-e.fr::9d65938e-bbe2-4d44-be13-c217ea8f99c4" providerId="AD" clId="Web-{E962E10A-82EE-2A43-E5AF-880C79555FFB}" dt="2024-08-30T07:39:46.197" v="13"/>
        <pc:sldMkLst>
          <pc:docMk/>
          <pc:sldMk cId="2952408309" sldId="271"/>
        </pc:sldMkLst>
      </pc:sldChg>
      <pc:sldChg chg="add replId">
        <pc:chgData name="Emmanuel BATT" userId="S::ebatt@hand-e.fr::9d65938e-bbe2-4d44-be13-c217ea8f99c4" providerId="AD" clId="Web-{E962E10A-82EE-2A43-E5AF-880C79555FFB}" dt="2024-08-30T07:39:47.697" v="14"/>
        <pc:sldMkLst>
          <pc:docMk/>
          <pc:sldMk cId="2139020024" sldId="272"/>
        </pc:sldMkLst>
      </pc:sldChg>
      <pc:sldChg chg="del">
        <pc:chgData name="Emmanuel BATT" userId="S::ebatt@hand-e.fr::9d65938e-bbe2-4d44-be13-c217ea8f99c4" providerId="AD" clId="Web-{E962E10A-82EE-2A43-E5AF-880C79555FFB}" dt="2024-08-30T07:39:27.900" v="7"/>
        <pc:sldMkLst>
          <pc:docMk/>
          <pc:sldMk cId="2638632864" sldId="272"/>
        </pc:sldMkLst>
      </pc:sldChg>
      <pc:sldChg chg="del">
        <pc:chgData name="Emmanuel BATT" userId="S::ebatt@hand-e.fr::9d65938e-bbe2-4d44-be13-c217ea8f99c4" providerId="AD" clId="Web-{E962E10A-82EE-2A43-E5AF-880C79555FFB}" dt="2024-08-30T07:39:27.884" v="6"/>
        <pc:sldMkLst>
          <pc:docMk/>
          <pc:sldMk cId="2479183341" sldId="273"/>
        </pc:sldMkLst>
      </pc:sldChg>
      <pc:sldChg chg="add replId">
        <pc:chgData name="Emmanuel BATT" userId="S::ebatt@hand-e.fr::9d65938e-bbe2-4d44-be13-c217ea8f99c4" providerId="AD" clId="Web-{E962E10A-82EE-2A43-E5AF-880C79555FFB}" dt="2024-08-30T07:39:48.228" v="15"/>
        <pc:sldMkLst>
          <pc:docMk/>
          <pc:sldMk cId="352018966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en-US" smtClean="0"/>
              <a:pPr/>
              <a:t>8/30/2024</a:t>
            </a:fld>
            <a:endParaRPr lang="en-US"/>
          </a:p>
        </p:txBody>
      </p:sp>
      <p:sp>
        <p:nvSpPr>
          <p:cNvPr id="4" name="Espace réservé de l'image des diapositives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en-US" smtClean="0"/>
              <a:pPr/>
              <a:t>‹N°›</a:t>
            </a:fld>
            <a:endParaRPr lang="en-US"/>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1</a:t>
            </a:fld>
            <a:endParaRPr lang="en-US"/>
          </a:p>
        </p:txBody>
      </p:sp>
    </p:spTree>
    <p:extLst>
      <p:ext uri="{BB962C8B-B14F-4D97-AF65-F5344CB8AC3E}">
        <p14:creationId xmlns:p14="http://schemas.microsoft.com/office/powerpoint/2010/main" val="328246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2</a:t>
            </a:fld>
            <a:endParaRPr lang="en-US"/>
          </a:p>
        </p:txBody>
      </p:sp>
    </p:spTree>
    <p:extLst>
      <p:ext uri="{BB962C8B-B14F-4D97-AF65-F5344CB8AC3E}">
        <p14:creationId xmlns:p14="http://schemas.microsoft.com/office/powerpoint/2010/main" val="29291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3</a:t>
            </a:fld>
            <a:endParaRPr lang="en-US"/>
          </a:p>
        </p:txBody>
      </p:sp>
    </p:spTree>
    <p:extLst>
      <p:ext uri="{BB962C8B-B14F-4D97-AF65-F5344CB8AC3E}">
        <p14:creationId xmlns:p14="http://schemas.microsoft.com/office/powerpoint/2010/main" val="131855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4</a:t>
            </a:fld>
            <a:endParaRPr lang="en-US"/>
          </a:p>
        </p:txBody>
      </p:sp>
    </p:spTree>
    <p:extLst>
      <p:ext uri="{BB962C8B-B14F-4D97-AF65-F5344CB8AC3E}">
        <p14:creationId xmlns:p14="http://schemas.microsoft.com/office/powerpoint/2010/main" val="123434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5</a:t>
            </a:fld>
            <a:endParaRPr lang="en-US"/>
          </a:p>
        </p:txBody>
      </p:sp>
    </p:spTree>
    <p:extLst>
      <p:ext uri="{BB962C8B-B14F-4D97-AF65-F5344CB8AC3E}">
        <p14:creationId xmlns:p14="http://schemas.microsoft.com/office/powerpoint/2010/main" val="20453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6</a:t>
            </a:fld>
            <a:endParaRPr lang="en-US"/>
          </a:p>
        </p:txBody>
      </p:sp>
    </p:spTree>
    <p:extLst>
      <p:ext uri="{BB962C8B-B14F-4D97-AF65-F5344CB8AC3E}">
        <p14:creationId xmlns:p14="http://schemas.microsoft.com/office/powerpoint/2010/main" val="406101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7</a:t>
            </a:fld>
            <a:endParaRPr lang="en-US"/>
          </a:p>
        </p:txBody>
      </p:sp>
    </p:spTree>
    <p:extLst>
      <p:ext uri="{BB962C8B-B14F-4D97-AF65-F5344CB8AC3E}">
        <p14:creationId xmlns:p14="http://schemas.microsoft.com/office/powerpoint/2010/main" val="258364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8</a:t>
            </a:fld>
            <a:endParaRPr lang="en-US"/>
          </a:p>
        </p:txBody>
      </p:sp>
    </p:spTree>
    <p:extLst>
      <p:ext uri="{BB962C8B-B14F-4D97-AF65-F5344CB8AC3E}">
        <p14:creationId xmlns:p14="http://schemas.microsoft.com/office/powerpoint/2010/main" val="1138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picture">
    <p:spTree>
      <p:nvGrpSpPr>
        <p:cNvPr id="1" name=""/>
        <p:cNvGrpSpPr/>
        <p:nvPr/>
      </p:nvGrpSpPr>
      <p:grpSpPr>
        <a:xfrm>
          <a:off x="0" y="0"/>
          <a:ext cx="0" cy="0"/>
          <a:chOff x="0" y="0"/>
          <a:chExt cx="0" cy="0"/>
        </a:xfrm>
      </p:grpSpPr>
      <p:grpSp>
        <p:nvGrpSpPr>
          <p:cNvPr id="4" name="Groupe 3"/>
          <p:cNvGrpSpPr/>
          <p:nvPr userDrawn="1"/>
        </p:nvGrpSpPr>
        <p:grpSpPr bwMode="gray">
          <a:xfrm>
            <a:off x="-1" y="0"/>
            <a:ext cx="7561264" cy="10063224"/>
            <a:chOff x="-1" y="0"/>
            <a:chExt cx="7561264" cy="10063224"/>
          </a:xfrm>
        </p:grpSpPr>
        <p:sp>
          <p:nvSpPr>
            <p:cNvPr id="2" name="Rectangle 1"/>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1418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2700339" y="2372400"/>
            <a:ext cx="4608512" cy="1418832"/>
          </a:xfrm>
        </p:spPr>
        <p:txBody>
          <a:bodyPr anchor="ctr" anchorCtr="0"/>
          <a:lstStyle>
            <a:lvl1pPr>
              <a:defRPr sz="1500" b="0">
                <a:solidFill>
                  <a:schemeClr val="accent3"/>
                </a:solidFill>
              </a:defRPr>
            </a:lvl1pPr>
          </a:lstStyle>
          <a:p>
            <a:pPr lvl="0"/>
            <a:r>
              <a:rPr lang="en-US" noProof="0"/>
              <a:t>Main benefits to customer/value proposition: What is the main message we want 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baseline="0">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23" name="Espace réservé pour une image  22">
            <a:extLst>
              <a:ext uri="{FF2B5EF4-FFF2-40B4-BE49-F238E27FC236}">
                <a16:creationId xmlns:a16="http://schemas.microsoft.com/office/drawing/2014/main" id="{2E6047DE-6D8D-4875-B7E6-4A8A2C44D90D}"/>
              </a:ext>
            </a:extLst>
          </p:cNvPr>
          <p:cNvSpPr>
            <a:spLocks noGrp="1"/>
          </p:cNvSpPr>
          <p:nvPr>
            <p:ph type="pic" sz="quarter" idx="21" hasCustomPrompt="1"/>
          </p:nvPr>
        </p:nvSpPr>
        <p:spPr bwMode="gray">
          <a:xfrm>
            <a:off x="0" y="2372400"/>
            <a:ext cx="2433235" cy="1418832"/>
          </a:xfrm>
          <a:custGeom>
            <a:avLst/>
            <a:gdLst>
              <a:gd name="connsiteX0" fmla="*/ 0 w 2433235"/>
              <a:gd name="connsiteY0" fmla="*/ 0 h 2088000"/>
              <a:gd name="connsiteX1" fmla="*/ 1382400 w 2433235"/>
              <a:gd name="connsiteY1" fmla="*/ 0 h 2088000"/>
              <a:gd name="connsiteX2" fmla="*/ 1382400 w 2433235"/>
              <a:gd name="connsiteY2" fmla="*/ 345 h 2088000"/>
              <a:gd name="connsiteX3" fmla="*/ 1389235 w 2433235"/>
              <a:gd name="connsiteY3" fmla="*/ 0 h 2088000"/>
              <a:gd name="connsiteX4" fmla="*/ 2433235 w 2433235"/>
              <a:gd name="connsiteY4" fmla="*/ 1044000 h 2088000"/>
              <a:gd name="connsiteX5" fmla="*/ 1389235 w 2433235"/>
              <a:gd name="connsiteY5" fmla="*/ 2088000 h 2088000"/>
              <a:gd name="connsiteX6" fmla="*/ 1382400 w 2433235"/>
              <a:gd name="connsiteY6" fmla="*/ 2087655 h 2088000"/>
              <a:gd name="connsiteX7" fmla="*/ 1382400 w 2433235"/>
              <a:gd name="connsiteY7" fmla="*/ 2088000 h 2088000"/>
              <a:gd name="connsiteX8" fmla="*/ 0 w 2433235"/>
              <a:gd name="connsiteY8"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35" h="2088000">
                <a:moveTo>
                  <a:pt x="0" y="0"/>
                </a:moveTo>
                <a:lnTo>
                  <a:pt x="1382400" y="0"/>
                </a:lnTo>
                <a:lnTo>
                  <a:pt x="1382400" y="345"/>
                </a:lnTo>
                <a:lnTo>
                  <a:pt x="1389235" y="0"/>
                </a:lnTo>
                <a:cubicBezTo>
                  <a:pt x="1965820" y="0"/>
                  <a:pt x="2433235" y="467415"/>
                  <a:pt x="2433235" y="1044000"/>
                </a:cubicBezTo>
                <a:cubicBezTo>
                  <a:pt x="2433235" y="1620585"/>
                  <a:pt x="1965820" y="2088000"/>
                  <a:pt x="1389235" y="2088000"/>
                </a:cubicBezTo>
                <a:lnTo>
                  <a:pt x="1382400" y="2087655"/>
                </a:lnTo>
                <a:lnTo>
                  <a:pt x="1382400" y="2088000"/>
                </a:lnTo>
                <a:lnTo>
                  <a:pt x="0" y="2088000"/>
                </a:lnTo>
                <a:close/>
              </a:path>
            </a:pathLst>
          </a:custGeom>
          <a:solidFill>
            <a:schemeClr val="bg1">
              <a:lumMod val="85000"/>
            </a:schemeClr>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28"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29"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37"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39"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0" name="Espace réservé du texte 11"/>
          <p:cNvSpPr>
            <a:spLocks noGrp="1"/>
          </p:cNvSpPr>
          <p:nvPr>
            <p:ph type="body" sz="quarter" idx="26" hasCustomPrompt="1"/>
          </p:nvPr>
        </p:nvSpPr>
        <p:spPr>
          <a:xfrm>
            <a:off x="2700339"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1</a:t>
            </a:r>
          </a:p>
        </p:txBody>
      </p:sp>
      <p:sp>
        <p:nvSpPr>
          <p:cNvPr id="41" name="Espace réservé du texte 11"/>
          <p:cNvSpPr>
            <a:spLocks noGrp="1"/>
          </p:cNvSpPr>
          <p:nvPr>
            <p:ph type="body" sz="quarter" idx="31" hasCustomPrompt="1"/>
          </p:nvPr>
        </p:nvSpPr>
        <p:spPr>
          <a:xfrm>
            <a:off x="5076850"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2</a:t>
            </a:r>
          </a:p>
        </p:txBody>
      </p:sp>
      <p:sp>
        <p:nvSpPr>
          <p:cNvPr id="42" name="Espace réservé du texte 11"/>
          <p:cNvSpPr>
            <a:spLocks noGrp="1"/>
          </p:cNvSpPr>
          <p:nvPr>
            <p:ph type="body" sz="quarter" idx="33" hasCustomPrompt="1"/>
          </p:nvPr>
        </p:nvSpPr>
        <p:spPr>
          <a:xfrm>
            <a:off x="2700339"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3</a:t>
            </a:r>
          </a:p>
        </p:txBody>
      </p:sp>
      <p:sp>
        <p:nvSpPr>
          <p:cNvPr id="43" name="Espace réservé du texte 11"/>
          <p:cNvSpPr>
            <a:spLocks noGrp="1"/>
          </p:cNvSpPr>
          <p:nvPr>
            <p:ph type="body" sz="quarter" idx="35" hasCustomPrompt="1"/>
          </p:nvPr>
        </p:nvSpPr>
        <p:spPr>
          <a:xfrm>
            <a:off x="5076850"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4</a:t>
            </a:r>
          </a:p>
        </p:txBody>
      </p:sp>
      <p:sp>
        <p:nvSpPr>
          <p:cNvPr id="45" name="Espace réservé du texte 11"/>
          <p:cNvSpPr>
            <a:spLocks noGrp="1"/>
          </p:cNvSpPr>
          <p:nvPr>
            <p:ph type="body" sz="quarter" idx="36" hasCustomPrompt="1"/>
          </p:nvPr>
        </p:nvSpPr>
        <p:spPr>
          <a:xfrm>
            <a:off x="2700339" y="5059681"/>
            <a:ext cx="4608511" cy="943476"/>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46"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7"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8"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9"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5355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8">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1"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3" y="4415073"/>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699743"/>
            <a:ext cx="7020607"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2" y="1310890"/>
            <a:ext cx="7020000"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18315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9">
    <p:spTree>
      <p:nvGrpSpPr>
        <p:cNvPr id="1" name=""/>
        <p:cNvGrpSpPr/>
        <p:nvPr/>
      </p:nvGrpSpPr>
      <p:grpSpPr>
        <a:xfrm>
          <a:off x="0" y="0"/>
          <a:ext cx="0" cy="0"/>
          <a:chOff x="0" y="0"/>
          <a:chExt cx="0" cy="0"/>
        </a:xfrm>
      </p:grpSpPr>
      <p:sp>
        <p:nvSpPr>
          <p:cNvPr id="6" name="Espace réservé du texte 5"/>
          <p:cNvSpPr>
            <a:spLocks noGrp="1"/>
          </p:cNvSpPr>
          <p:nvPr>
            <p:ph type="body" sz="quarter" idx="20" hasCustomPrompt="1"/>
          </p:nvPr>
        </p:nvSpPr>
        <p:spPr>
          <a:xfrm>
            <a:off x="288243" y="3976675"/>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261345"/>
            <a:ext cx="7020607" cy="33228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0"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24"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25" name="Espace réservé du contenu 18"/>
          <p:cNvSpPr>
            <a:spLocks noGrp="1"/>
          </p:cNvSpPr>
          <p:nvPr>
            <p:ph sz="quarter" idx="28" hasCustomPrompt="1"/>
          </p:nvPr>
        </p:nvSpPr>
        <p:spPr>
          <a:xfrm>
            <a:off x="288242"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7" name="Espace réservé du contenu 18"/>
          <p:cNvSpPr>
            <a:spLocks noGrp="1"/>
          </p:cNvSpPr>
          <p:nvPr>
            <p:ph sz="quarter" idx="29" hasCustomPrompt="1"/>
          </p:nvPr>
        </p:nvSpPr>
        <p:spPr>
          <a:xfrm>
            <a:off x="3889023"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9"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512189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10">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36"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37"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38" name="Espace réservé du contenu 18"/>
          <p:cNvSpPr>
            <a:spLocks noGrp="1"/>
          </p:cNvSpPr>
          <p:nvPr>
            <p:ph sz="quarter" idx="28" hasCustomPrompt="1"/>
          </p:nvPr>
        </p:nvSpPr>
        <p:spPr>
          <a:xfrm>
            <a:off x="288242"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39" name="Espace réservé du contenu 18"/>
          <p:cNvSpPr>
            <a:spLocks noGrp="1"/>
          </p:cNvSpPr>
          <p:nvPr>
            <p:ph sz="quarter" idx="29" hasCustomPrompt="1"/>
          </p:nvPr>
        </p:nvSpPr>
        <p:spPr>
          <a:xfrm>
            <a:off x="3889023"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0" name="Espace réservé du texte 5"/>
          <p:cNvSpPr>
            <a:spLocks noGrp="1"/>
          </p:cNvSpPr>
          <p:nvPr>
            <p:ph type="body" sz="quarter" idx="30" hasCustomPrompt="1"/>
          </p:nvPr>
        </p:nvSpPr>
        <p:spPr>
          <a:xfrm>
            <a:off x="288242" y="3973091"/>
            <a:ext cx="3420381" cy="252000"/>
          </a:xfrm>
        </p:spPr>
        <p:txBody>
          <a:bodyPr/>
          <a:lstStyle>
            <a:lvl1pPr>
              <a:defRPr b="1" cap="all" baseline="0"/>
            </a:lvl1pPr>
          </a:lstStyle>
          <a:p>
            <a:pPr lvl="0"/>
            <a:r>
              <a:rPr lang="en-US" noProof="0"/>
              <a:t>: subtitle3</a:t>
            </a:r>
          </a:p>
        </p:txBody>
      </p:sp>
      <p:sp>
        <p:nvSpPr>
          <p:cNvPr id="41" name="Espace réservé du texte 5"/>
          <p:cNvSpPr>
            <a:spLocks noGrp="1"/>
          </p:cNvSpPr>
          <p:nvPr>
            <p:ph type="body" sz="quarter" idx="31" hasCustomPrompt="1"/>
          </p:nvPr>
        </p:nvSpPr>
        <p:spPr>
          <a:xfrm>
            <a:off x="3889023" y="3973091"/>
            <a:ext cx="3420381" cy="252000"/>
          </a:xfrm>
        </p:spPr>
        <p:txBody>
          <a:bodyPr/>
          <a:lstStyle>
            <a:lvl1pPr>
              <a:defRPr b="1" cap="all" baseline="0"/>
            </a:lvl1pPr>
          </a:lstStyle>
          <a:p>
            <a:pPr lvl="0"/>
            <a:r>
              <a:rPr lang="en-US" noProof="0"/>
              <a:t>: subtitle4</a:t>
            </a:r>
          </a:p>
        </p:txBody>
      </p:sp>
      <p:sp>
        <p:nvSpPr>
          <p:cNvPr id="42" name="Espace réservé du contenu 18"/>
          <p:cNvSpPr>
            <a:spLocks noGrp="1"/>
          </p:cNvSpPr>
          <p:nvPr>
            <p:ph sz="quarter" idx="32" hasCustomPrompt="1"/>
          </p:nvPr>
        </p:nvSpPr>
        <p:spPr>
          <a:xfrm>
            <a:off x="288242"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3" name="Espace réservé du contenu 18"/>
          <p:cNvSpPr>
            <a:spLocks noGrp="1"/>
          </p:cNvSpPr>
          <p:nvPr>
            <p:ph sz="quarter" idx="33" hasCustomPrompt="1"/>
          </p:nvPr>
        </p:nvSpPr>
        <p:spPr>
          <a:xfrm>
            <a:off x="3889023"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4"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27899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2" name="Groupe 1"/>
          <p:cNvGrpSpPr/>
          <p:nvPr userDrawn="1"/>
        </p:nvGrpSpPr>
        <p:grpSpPr bwMode="gray">
          <a:xfrm>
            <a:off x="-1" y="0"/>
            <a:ext cx="7561264" cy="10063224"/>
            <a:chOff x="-1" y="0"/>
            <a:chExt cx="7561264" cy="10063224"/>
          </a:xfrm>
        </p:grpSpPr>
        <p:sp>
          <p:nvSpPr>
            <p:cNvPr id="20" name="Rectangle 19"/>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20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684287" y="2372400"/>
            <a:ext cx="6624564" cy="2088000"/>
          </a:xfrm>
        </p:spPr>
        <p:txBody>
          <a:bodyPr anchor="ctr" anchorCtr="0"/>
          <a:lstStyle>
            <a:lvl1pPr>
              <a:defRPr sz="1500" b="0">
                <a:solidFill>
                  <a:schemeClr val="accent3"/>
                </a:solidFill>
              </a:defRPr>
            </a:lvl1pPr>
          </a:lstStyle>
          <a:p>
            <a:pPr lvl="0"/>
            <a:r>
              <a:rPr lang="en-US" noProof="0"/>
              <a:t>Main benefits to customer/value proposition: What is the main message we want </a:t>
            </a:r>
            <a:br>
              <a:rPr lang="en-US" noProof="0"/>
            </a:br>
            <a:r>
              <a:rPr lang="en-US" noProof="0"/>
              <a:t>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4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43"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44"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45"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47"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8" name="Espace réservé du texte 11"/>
          <p:cNvSpPr>
            <a:spLocks noGrp="1"/>
          </p:cNvSpPr>
          <p:nvPr>
            <p:ph type="body" sz="quarter" idx="26" hasCustomPrompt="1"/>
          </p:nvPr>
        </p:nvSpPr>
        <p:spPr>
          <a:xfrm>
            <a:off x="2700339"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1</a:t>
            </a:r>
          </a:p>
        </p:txBody>
      </p:sp>
      <p:sp>
        <p:nvSpPr>
          <p:cNvPr id="49" name="Espace réservé du texte 11"/>
          <p:cNvSpPr>
            <a:spLocks noGrp="1"/>
          </p:cNvSpPr>
          <p:nvPr>
            <p:ph type="body" sz="quarter" idx="31" hasCustomPrompt="1"/>
          </p:nvPr>
        </p:nvSpPr>
        <p:spPr>
          <a:xfrm>
            <a:off x="5076850"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2</a:t>
            </a:r>
          </a:p>
        </p:txBody>
      </p:sp>
      <p:sp>
        <p:nvSpPr>
          <p:cNvPr id="50" name="Espace réservé du texte 11"/>
          <p:cNvSpPr>
            <a:spLocks noGrp="1"/>
          </p:cNvSpPr>
          <p:nvPr>
            <p:ph type="body" sz="quarter" idx="33" hasCustomPrompt="1"/>
          </p:nvPr>
        </p:nvSpPr>
        <p:spPr>
          <a:xfrm>
            <a:off x="2700339"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3</a:t>
            </a:r>
          </a:p>
        </p:txBody>
      </p:sp>
      <p:sp>
        <p:nvSpPr>
          <p:cNvPr id="51" name="Espace réservé du texte 11"/>
          <p:cNvSpPr>
            <a:spLocks noGrp="1"/>
          </p:cNvSpPr>
          <p:nvPr>
            <p:ph type="body" sz="quarter" idx="35" hasCustomPrompt="1"/>
          </p:nvPr>
        </p:nvSpPr>
        <p:spPr>
          <a:xfrm>
            <a:off x="5076850"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4</a:t>
            </a:r>
          </a:p>
        </p:txBody>
      </p:sp>
      <p:sp>
        <p:nvSpPr>
          <p:cNvPr id="52" name="Espace réservé du texte 11"/>
          <p:cNvSpPr>
            <a:spLocks noGrp="1"/>
          </p:cNvSpPr>
          <p:nvPr>
            <p:ph type="body" sz="quarter" idx="36" hasCustomPrompt="1"/>
          </p:nvPr>
        </p:nvSpPr>
        <p:spPr>
          <a:xfrm>
            <a:off x="2700339" y="5062923"/>
            <a:ext cx="4608511" cy="940234"/>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53"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4"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5"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6"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33701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1">
    <p:spTree>
      <p:nvGrpSpPr>
        <p:cNvPr id="1" name=""/>
        <p:cNvGrpSpPr/>
        <p:nvPr/>
      </p:nvGrpSpPr>
      <p:grpSpPr>
        <a:xfrm>
          <a:off x="0" y="0"/>
          <a:ext cx="0" cy="0"/>
          <a:chOff x="0" y="0"/>
          <a:chExt cx="0" cy="0"/>
        </a:xfrm>
      </p:grpSpPr>
      <p:sp>
        <p:nvSpPr>
          <p:cNvPr id="19" name="Espace réservé du contenu 18"/>
          <p:cNvSpPr>
            <a:spLocks noGrp="1"/>
          </p:cNvSpPr>
          <p:nvPr>
            <p:ph sz="quarter" idx="23" hasCustomPrompt="1"/>
          </p:nvPr>
        </p:nvSpPr>
        <p:spPr>
          <a:xfrm>
            <a:off x="288243" y="1314251"/>
            <a:ext cx="7020608"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and customer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Tree>
    <p:extLst>
      <p:ext uri="{BB962C8B-B14F-4D97-AF65-F5344CB8AC3E}">
        <p14:creationId xmlns:p14="http://schemas.microsoft.com/office/powerpoint/2010/main" val="429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dirty="0"/>
              <a:t>: Product name</a:t>
            </a:r>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2"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3" name="Espace réservé pour une image  10"/>
          <p:cNvSpPr>
            <a:spLocks noGrp="1"/>
          </p:cNvSpPr>
          <p:nvPr>
            <p:ph type="pic" sz="quarter" idx="25"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3" name="Espace réservé de la date 2"/>
          <p:cNvSpPr>
            <a:spLocks noGrp="1"/>
          </p:cNvSpPr>
          <p:nvPr>
            <p:ph type="dt" sz="half" idx="27"/>
          </p:nvPr>
        </p:nvSpPr>
        <p:spPr/>
        <p:txBody>
          <a:bodyPr/>
          <a:lstStyle/>
          <a:p>
            <a:fld id="{0DB0EBEF-BBF9-45A2-9F96-90F68316ACBB}" type="datetime1">
              <a:rPr lang="en-US" noProof="0" smtClean="0"/>
              <a:pPr/>
              <a:t>8/30/2024</a:t>
            </a:fld>
            <a:endParaRPr lang="en-US" noProof="0"/>
          </a:p>
        </p:txBody>
      </p:sp>
      <p:sp>
        <p:nvSpPr>
          <p:cNvPr id="4" name="Espace réservé du pied de page 3"/>
          <p:cNvSpPr>
            <a:spLocks noGrp="1"/>
          </p:cNvSpPr>
          <p:nvPr>
            <p:ph type="ftr" sz="quarter" idx="28"/>
          </p:nvPr>
        </p:nvSpPr>
        <p:spPr/>
        <p:txBody>
          <a:bodyPr/>
          <a:lstStyle/>
          <a:p>
            <a:endParaRPr lang="en-US" noProof="0"/>
          </a:p>
        </p:txBody>
      </p:sp>
      <p:sp>
        <p:nvSpPr>
          <p:cNvPr id="5" name="Espace réservé du numéro de diapositive 4"/>
          <p:cNvSpPr>
            <a:spLocks noGrp="1"/>
          </p:cNvSpPr>
          <p:nvPr>
            <p:ph type="sldNum" sz="quarter" idx="29"/>
          </p:nvPr>
        </p:nvSpPr>
        <p:spPr/>
        <p:txBody>
          <a:bodyPr/>
          <a:lstStyle/>
          <a:p>
            <a:fld id="{733122C9-A0B9-462F-8757-0847AD287B63}" type="slidenum">
              <a:rPr lang="en-US" noProof="0" smtClean="0"/>
              <a:pPr/>
              <a:t>‹N°›</a:t>
            </a:fld>
            <a:endParaRPr lang="en-US" noProof="0"/>
          </a:p>
        </p:txBody>
      </p:sp>
      <p:sp>
        <p:nvSpPr>
          <p:cNvPr id="16" name="Espace réservé du contenu 18"/>
          <p:cNvSpPr>
            <a:spLocks noGrp="1"/>
          </p:cNvSpPr>
          <p:nvPr>
            <p:ph sz="quarter" idx="23" hasCustomPrompt="1"/>
          </p:nvPr>
        </p:nvSpPr>
        <p:spPr>
          <a:xfrm>
            <a:off x="288243" y="1314251"/>
            <a:ext cx="4536000"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19097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3">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1563"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4536504" cy="252000"/>
          </a:xfrm>
        </p:spPr>
        <p:txBody>
          <a:bodyPr/>
          <a:lstStyle>
            <a:lvl1pPr>
              <a:defRPr b="1" cap="all" baseline="0"/>
            </a:lvl1pPr>
          </a:lstStyle>
          <a:p>
            <a:pPr lvl="0"/>
            <a:r>
              <a:rPr lang="en-US" noProof="0"/>
              <a:t>: TITLE or Sub title</a:t>
            </a:r>
          </a:p>
        </p:txBody>
      </p:sp>
      <p:sp>
        <p:nvSpPr>
          <p:cNvPr id="19" name="Espace réservé du contenu 18"/>
          <p:cNvSpPr>
            <a:spLocks noGrp="1"/>
          </p:cNvSpPr>
          <p:nvPr>
            <p:ph sz="quarter" idx="23" hasCustomPrompt="1"/>
          </p:nvPr>
        </p:nvSpPr>
        <p:spPr>
          <a:xfrm>
            <a:off x="288244" y="3975186"/>
            <a:ext cx="4536504"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17"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0" name="Espace réservé pour une image  10"/>
          <p:cNvSpPr>
            <a:spLocks noGrp="1"/>
          </p:cNvSpPr>
          <p:nvPr>
            <p:ph type="pic" sz="quarter" idx="29"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1"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Tree>
    <p:extLst>
      <p:ext uri="{BB962C8B-B14F-4D97-AF65-F5344CB8AC3E}">
        <p14:creationId xmlns:p14="http://schemas.microsoft.com/office/powerpoint/2010/main" val="13587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4">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34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34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3975186"/>
            <a:ext cx="3420000"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4" name="Espace réservé du contenu 18"/>
          <p:cNvSpPr>
            <a:spLocks noGrp="1"/>
          </p:cNvSpPr>
          <p:nvPr>
            <p:ph sz="quarter" idx="29" hasCustomPrompt="1"/>
          </p:nvPr>
        </p:nvSpPr>
        <p:spPr>
          <a:xfrm>
            <a:off x="3888849" y="1029581"/>
            <a:ext cx="3420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55731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5">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594152"/>
            <a:ext cx="2268000" cy="2199606"/>
          </a:xfrm>
        </p:spPr>
        <p:txBody>
          <a:bodyPr/>
          <a:lstStyle>
            <a:lvl1pPr>
              <a:defRPr b="1"/>
            </a:lvl1pPr>
          </a:lstStyle>
          <a:p>
            <a:pPr lvl="0"/>
            <a:r>
              <a:rPr lang="en-US" noProof="0"/>
              <a:t>Text level 1</a:t>
            </a:r>
          </a:p>
          <a:p>
            <a:pPr lvl="1"/>
            <a:r>
              <a:rPr lang="en-US" noProof="0"/>
              <a:t>Text level 2</a:t>
            </a:r>
          </a:p>
          <a:p>
            <a:pPr lvl="2"/>
            <a:r>
              <a:rPr lang="en-US" noProof="0"/>
              <a:t>Text level 3</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48420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6">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971151"/>
            <a:ext cx="4536000" cy="252000"/>
          </a:xfrm>
        </p:spPr>
        <p:txBody>
          <a:bodyPr/>
          <a:lstStyle>
            <a:lvl1pPr>
              <a:defRPr b="1" cap="all" baseline="0"/>
            </a:lvl1pPr>
          </a:lstStyle>
          <a:p>
            <a:pPr lvl="0"/>
            <a:r>
              <a:rPr lang="en-US" noProof="0"/>
              <a:t>: subtitle2</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309489"/>
            <a:ext cx="2268000" cy="2199606"/>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7" name="Espace réservé du texte 5"/>
          <p:cNvSpPr>
            <a:spLocks noGrp="1"/>
          </p:cNvSpPr>
          <p:nvPr>
            <p:ph type="body" sz="quarter" idx="30" hasCustomPrompt="1"/>
          </p:nvPr>
        </p:nvSpPr>
        <p:spPr>
          <a:xfrm>
            <a:off x="288242" y="1309489"/>
            <a:ext cx="4536000" cy="252000"/>
          </a:xfrm>
        </p:spPr>
        <p:txBody>
          <a:bodyPr/>
          <a:lstStyle>
            <a:lvl1pPr>
              <a:defRPr b="1" cap="all" baseline="0"/>
            </a:lvl1pPr>
          </a:lstStyle>
          <a:p>
            <a:pPr lvl="0"/>
            <a:r>
              <a:rPr lang="en-US" noProof="0"/>
              <a:t>: subtitle1</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962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7">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4426679"/>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4" name="Espace réservé du contenu 18"/>
          <p:cNvSpPr>
            <a:spLocks noGrp="1"/>
          </p:cNvSpPr>
          <p:nvPr>
            <p:ph sz="quarter" idx="29" hasCustomPrompt="1"/>
          </p:nvPr>
        </p:nvSpPr>
        <p:spPr>
          <a:xfrm>
            <a:off x="5040849" y="1307897"/>
            <a:ext cx="2268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5" name="Espace réservé pour une image  10"/>
          <p:cNvSpPr>
            <a:spLocks noGrp="1"/>
          </p:cNvSpPr>
          <p:nvPr>
            <p:ph type="pic" sz="quarter" idx="30"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7" name="Espace réservé pour une image  10"/>
          <p:cNvSpPr>
            <a:spLocks noGrp="1"/>
          </p:cNvSpPr>
          <p:nvPr>
            <p:ph type="pic" sz="quarter" idx="31" hasCustomPrompt="1"/>
          </p:nvPr>
        </p:nvSpPr>
        <p:spPr bwMode="gray">
          <a:xfrm>
            <a:off x="288242" y="1307897"/>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102529063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84287" y="1074924"/>
            <a:ext cx="5220000" cy="1080120"/>
          </a:xfrm>
          <a:prstGeom prst="rect">
            <a:avLst/>
          </a:prstGeom>
        </p:spPr>
        <p:txBody>
          <a:bodyPr vert="horz" lIns="0" tIns="0" rIns="0" bIns="0" rtlCol="0" anchor="t" anchorCtr="0">
            <a:noAutofit/>
          </a:bodyPr>
          <a:lstStyle/>
          <a:p>
            <a:r>
              <a:rPr lang="en-US" noProof="0"/>
              <a:t>Title</a:t>
            </a:r>
          </a:p>
        </p:txBody>
      </p:sp>
      <p:sp>
        <p:nvSpPr>
          <p:cNvPr id="3" name="Espace réservé du texte 2"/>
          <p:cNvSpPr>
            <a:spLocks noGrp="1"/>
          </p:cNvSpPr>
          <p:nvPr>
            <p:ph type="body" idx="1"/>
          </p:nvPr>
        </p:nvSpPr>
        <p:spPr bwMode="gray">
          <a:xfrm>
            <a:off x="684288" y="2781043"/>
            <a:ext cx="5220000" cy="7102161"/>
          </a:xfrm>
          <a:prstGeom prst="rect">
            <a:avLst/>
          </a:prstGeom>
        </p:spPr>
        <p:txBody>
          <a:bodyPr vert="horz" lIns="0" tIns="0" rIns="0" bIns="0" rtlCol="0" anchor="t" anchorCtr="0">
            <a:noAutofit/>
          </a:bodyPr>
          <a:lstStyle/>
          <a:p>
            <a:pPr lvl="0"/>
            <a:r>
              <a:rPr lang="en-US" noProof="0"/>
              <a:t>Text level 1</a:t>
            </a:r>
          </a:p>
          <a:p>
            <a:pPr lvl="1"/>
            <a:r>
              <a:rPr lang="en-US" noProof="0"/>
              <a:t>Text level 2</a:t>
            </a:r>
          </a:p>
          <a:p>
            <a:pPr lvl="2"/>
            <a:r>
              <a:rPr lang="en-US" noProof="0"/>
              <a:t>Text level 3</a:t>
            </a:r>
          </a:p>
          <a:p>
            <a:pPr lvl="3"/>
            <a:r>
              <a:rPr lang="en-US" noProof="0"/>
              <a:t>Text level 4</a:t>
            </a:r>
          </a:p>
          <a:p>
            <a:pPr lvl="4"/>
            <a:r>
              <a:rPr lang="en-US" noProof="0"/>
              <a:t>Text level 5</a:t>
            </a:r>
          </a:p>
        </p:txBody>
      </p:sp>
      <p:sp>
        <p:nvSpPr>
          <p:cNvPr id="4" name="Espace réservé de la date 3"/>
          <p:cNvSpPr>
            <a:spLocks noGrp="1"/>
          </p:cNvSpPr>
          <p:nvPr>
            <p:ph type="dt" sz="half" idx="2"/>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ctr">
              <a:defRPr sz="100">
                <a:solidFill>
                  <a:schemeClr val="accent3">
                    <a:alpha val="0"/>
                  </a:schemeClr>
                </a:solidFill>
              </a:defRPr>
            </a:lvl1pPr>
          </a:lstStyle>
          <a:p>
            <a:fld id="{0DB0EBEF-BBF9-45A2-9F96-90F68316ACBB}" type="datetime1">
              <a:rPr lang="en-US" noProof="0" smtClean="0"/>
              <a:pPr/>
              <a:t>8/30/2024</a:t>
            </a:fld>
            <a:endParaRPr lang="en-US" noProof="0"/>
          </a:p>
        </p:txBody>
      </p:sp>
      <p:sp>
        <p:nvSpPr>
          <p:cNvPr id="5" name="Espace réservé du pied de page 4"/>
          <p:cNvSpPr>
            <a:spLocks noGrp="1"/>
          </p:cNvSpPr>
          <p:nvPr>
            <p:ph type="ftr" sz="quarter" idx="3"/>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l">
              <a:defRPr sz="100">
                <a:solidFill>
                  <a:schemeClr val="accent3">
                    <a:alpha val="0"/>
                  </a:schemeClr>
                </a:solidFill>
              </a:defRPr>
            </a:lvl1pPr>
          </a:lstStyle>
          <a:p>
            <a:endParaRPr lang="en-US" noProof="0"/>
          </a:p>
        </p:txBody>
      </p:sp>
      <p:sp>
        <p:nvSpPr>
          <p:cNvPr id="6" name="Espace réservé du numéro de diapositive 5"/>
          <p:cNvSpPr>
            <a:spLocks noGrp="1"/>
          </p:cNvSpPr>
          <p:nvPr>
            <p:ph type="sldNum" sz="quarter" idx="4"/>
          </p:nvPr>
        </p:nvSpPr>
        <p:spPr bwMode="gray">
          <a:xfrm>
            <a:off x="7121860" y="9926351"/>
            <a:ext cx="439403" cy="576000"/>
          </a:xfrm>
          <a:prstGeom prst="rect">
            <a:avLst/>
          </a:prstGeom>
        </p:spPr>
        <p:txBody>
          <a:bodyPr vert="horz" lIns="0" tIns="0" rIns="0" bIns="0" rtlCol="0" anchor="b" anchorCtr="0">
            <a:noAutofit/>
          </a:bodyPr>
          <a:lstStyle>
            <a:lvl1pPr algn="l">
              <a:defRPr sz="1200">
                <a:solidFill>
                  <a:schemeClr val="accent3"/>
                </a:solidFill>
                <a:latin typeface="+mj-lt"/>
              </a:defRPr>
            </a:lvl1pPr>
          </a:lstStyle>
          <a:p>
            <a:fld id="{733122C9-A0B9-462F-8757-0847AD287B63}" type="slidenum">
              <a:rPr lang="en-US" noProof="0" smtClean="0"/>
              <a:pPr/>
              <a:t>‹N°›</a:t>
            </a:fld>
            <a:endParaRPr lang="en-US" noProof="0"/>
          </a:p>
        </p:txBody>
      </p:sp>
      <p:sp>
        <p:nvSpPr>
          <p:cNvPr id="8" name="Ellipse 7"/>
          <p:cNvSpPr>
            <a:spLocks noChangeAspect="1"/>
          </p:cNvSpPr>
          <p:nvPr userDrawn="1"/>
        </p:nvSpPr>
        <p:spPr>
          <a:xfrm>
            <a:off x="6831447"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9" name="Ellipse 8"/>
          <p:cNvSpPr>
            <a:spLocks noChangeAspect="1"/>
          </p:cNvSpPr>
          <p:nvPr userDrawn="1"/>
        </p:nvSpPr>
        <p:spPr>
          <a:xfrm>
            <a:off x="5451101"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12" name="ZoneTexte 11"/>
          <p:cNvSpPr txBox="1"/>
          <p:nvPr userDrawn="1"/>
        </p:nvSpPr>
        <p:spPr>
          <a:xfrm>
            <a:off x="283480" y="9919208"/>
            <a:ext cx="5040000" cy="563150"/>
          </a:xfrm>
          <a:prstGeom prst="rect">
            <a:avLst/>
          </a:prstGeom>
          <a:noFill/>
        </p:spPr>
        <p:txBody>
          <a:bodyPr wrap="square" lIns="0" tIns="0" rIns="0" bIns="0" rtlCol="0" anchor="b" anchorCtr="0">
            <a:noAutofit/>
          </a:bodyPr>
          <a:lstStyle/>
          <a:p>
            <a:pPr>
              <a:lnSpc>
                <a:spcPct val="95000"/>
              </a:lnSpc>
              <a:spcAft>
                <a:spcPts val="300"/>
              </a:spcAft>
            </a:pPr>
            <a:r>
              <a:rPr lang="en-US" sz="490" noProof="0">
                <a:solidFill>
                  <a:schemeClr val="accent3"/>
                </a:solidFill>
              </a:rPr>
              <a:t>Product/Project name/EN/MM.20YY - Photo credits: ©ALSTOM Year / AGENCY – Name of the photographer – RANGE NAME PRODUCT NAME™</a:t>
            </a:r>
            <a:endParaRPr lang="en-US" sz="490" baseline="30000" noProof="0">
              <a:solidFill>
                <a:schemeClr val="accent3"/>
              </a:solidFill>
            </a:endParaRPr>
          </a:p>
          <a:p>
            <a:pPr>
              <a:lnSpc>
                <a:spcPct val="95000"/>
              </a:lnSpc>
              <a:spcAft>
                <a:spcPts val="300"/>
              </a:spcAft>
            </a:pPr>
            <a:r>
              <a:rPr lang="en-US" sz="490" noProof="0">
                <a:solidFill>
                  <a:schemeClr val="accent3"/>
                </a:solidFill>
              </a:rPr>
              <a:t>© ALSTOM SA 2020. All rights reserved. ALSTOM, the ALSTOM logo, all alternative versions and all mentioned trademarks are the trademarks of ALSTOM or ALSTOM Transport Technologies.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t>
            </a:r>
            <a:r>
              <a:rPr lang="en-US" sz="490" noProof="0" err="1">
                <a:solidFill>
                  <a:schemeClr val="accent3"/>
                </a:solidFill>
              </a:rPr>
              <a:t>authorisation</a:t>
            </a:r>
            <a:r>
              <a:rPr lang="en-US" sz="490" noProof="0">
                <a:solidFill>
                  <a:schemeClr val="accent3"/>
                </a:solidFill>
              </a:rPr>
              <a:t>, is strictly prohibited.</a:t>
            </a:r>
          </a:p>
        </p:txBody>
      </p:sp>
      <p:pic>
        <p:nvPicPr>
          <p:cNvPr id="7" name="Imag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b="37270"/>
          <a:stretch/>
        </p:blipFill>
        <p:spPr>
          <a:xfrm>
            <a:off x="5732674" y="10301561"/>
            <a:ext cx="907200" cy="202133"/>
          </a:xfrm>
          <a:prstGeom prst="rect">
            <a:avLst/>
          </a:prstGeom>
        </p:spPr>
      </p:pic>
      <p:sp>
        <p:nvSpPr>
          <p:cNvPr id="11" name="Ellipse 10"/>
          <p:cNvSpPr>
            <a:spLocks noChangeAspect="1"/>
          </p:cNvSpPr>
          <p:nvPr userDrawn="1"/>
        </p:nvSpPr>
        <p:spPr>
          <a:xfrm>
            <a:off x="5027614" y="7823777"/>
            <a:ext cx="2016000" cy="20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72000" rIns="0" bIns="0" rtlCol="0" anchor="ctr"/>
          <a:lstStyle/>
          <a:p>
            <a:pPr marL="4763" lvl="0" indent="0" algn="l">
              <a:spcAft>
                <a:spcPts val="200"/>
              </a:spcAft>
            </a:pPr>
            <a:r>
              <a:rPr lang="en-US" sz="800" b="1" noProof="0"/>
              <a:t>FOR MORE </a:t>
            </a:r>
            <a:br>
              <a:rPr lang="en-US" sz="800" b="1" noProof="0"/>
            </a:br>
            <a:r>
              <a:rPr lang="en-US" sz="800" b="1" noProof="0"/>
              <a:t>INFORMATION:</a:t>
            </a:r>
          </a:p>
          <a:p>
            <a:pPr marL="4763" lvl="1" indent="0" algn="l">
              <a:spcBef>
                <a:spcPts val="200"/>
              </a:spcBef>
            </a:pPr>
            <a:r>
              <a:rPr lang="en-US" sz="800" b="1" noProof="0"/>
              <a:t>Alstom</a:t>
            </a:r>
          </a:p>
          <a:p>
            <a:pPr marL="4763" lvl="2" indent="0" algn="l"/>
            <a:r>
              <a:rPr lang="en-US" sz="800" noProof="0"/>
              <a:t>48, rue Albert Dhalenne</a:t>
            </a:r>
          </a:p>
          <a:p>
            <a:pPr marL="4763" lvl="2" indent="0" algn="l"/>
            <a:r>
              <a:rPr lang="en-US" sz="800" noProof="0"/>
              <a:t>93482 Saint-Ouen-sur-Seine</a:t>
            </a:r>
          </a:p>
          <a:p>
            <a:pPr marL="4763" lvl="2" indent="0" algn="l"/>
            <a:r>
              <a:rPr lang="en-US" sz="800" noProof="0"/>
              <a:t>Cedex - France</a:t>
            </a:r>
          </a:p>
          <a:p>
            <a:pPr marL="4763" lvl="2" indent="0" algn="l"/>
            <a:r>
              <a:rPr lang="en-US" sz="800" noProof="0"/>
              <a:t>Phone: +33 1 57 06 90 00</a:t>
            </a:r>
          </a:p>
          <a:p>
            <a:pPr marL="4763" lvl="1" indent="0" algn="l">
              <a:spcBef>
                <a:spcPts val="200"/>
              </a:spcBef>
            </a:pPr>
            <a:r>
              <a:rPr lang="en-US" sz="800" b="1" noProof="0"/>
              <a:t>www.alstom.com</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rot="10800000">
            <a:off x="6553263" y="7823777"/>
            <a:ext cx="1008000" cy="2016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ZoneTexte 13">
            <a:extLst>
              <a:ext uri="{FF2B5EF4-FFF2-40B4-BE49-F238E27FC236}">
                <a16:creationId xmlns:a16="http://schemas.microsoft.com/office/drawing/2014/main" id="{8C218DB0-BB90-26D7-4963-0A8ECCDFB0B9}"/>
              </a:ext>
            </a:extLst>
          </p:cNvPr>
          <p:cNvSpPr txBox="1"/>
          <p:nvPr>
            <p:extLst>
              <p:ext uri="{1162E1C5-73C7-4A58-AE30-91384D911F3F}">
                <p184:classification xmlns:p184="http://schemas.microsoft.com/office/powerpoint/2018/4/main" val="hdr"/>
              </p:ext>
            </p:extLst>
          </p:nvPr>
        </p:nvSpPr>
        <p:spPr>
          <a:xfrm>
            <a:off x="6624638" y="63500"/>
            <a:ext cx="912812" cy="213360"/>
          </a:xfrm>
          <a:prstGeom prst="rect">
            <a:avLst/>
          </a:prstGeom>
        </p:spPr>
        <p:txBody>
          <a:bodyPr horzOverflow="overflow" lIns="0" tIns="0" rIns="0" bIns="0">
            <a:spAutoFit/>
          </a:bodyPr>
          <a:lstStyle/>
          <a:p>
            <a:pPr algn="l"/>
            <a:r>
              <a:rPr lang="fr-FR" sz="140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08" r:id="rId1"/>
    <p:sldLayoutId id="2147483810" r:id="rId2"/>
    <p:sldLayoutId id="2147483811" r:id="rId3"/>
    <p:sldLayoutId id="2147483813" r:id="rId4"/>
    <p:sldLayoutId id="2147483814" r:id="rId5"/>
    <p:sldLayoutId id="2147483815" r:id="rId6"/>
    <p:sldLayoutId id="2147483816" r:id="rId7"/>
    <p:sldLayoutId id="2147483821" r:id="rId8"/>
    <p:sldLayoutId id="2147483817" r:id="rId9"/>
    <p:sldLayoutId id="2147483819" r:id="rId10"/>
    <p:sldLayoutId id="2147483812" r:id="rId11"/>
    <p:sldLayoutId id="2147483820" r:id="rId12"/>
  </p:sldLayoutIdLst>
  <p:hf hdr="0"/>
  <p:txStyles>
    <p:titleStyle>
      <a:lvl1pPr algn="l" defTabSz="914400" rtl="0" eaLnBrk="1" latinLnBrk="0" hangingPunct="1">
        <a:lnSpc>
          <a:spcPct val="100000"/>
        </a:lnSpc>
        <a:spcBef>
          <a:spcPct val="0"/>
        </a:spcBef>
        <a:buNone/>
        <a:defRPr sz="2200" b="0" kern="1200" cap="all" baseline="0">
          <a:solidFill>
            <a:schemeClr val="accent3"/>
          </a:solidFill>
          <a:latin typeface="+mj-lt"/>
          <a:ea typeface="+mj-ea"/>
          <a:cs typeface="+mj-cs"/>
        </a:defRPr>
      </a:lvl1pPr>
    </p:titleStyle>
    <p:body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314606-5909-DA03-CAE3-AF286CCB8DD1}"/>
              </a:ext>
            </a:extLst>
          </p:cNvPr>
          <p:cNvSpPr/>
          <p:nvPr/>
        </p:nvSpPr>
        <p:spPr>
          <a:xfrm>
            <a:off x="217213" y="3906524"/>
            <a:ext cx="2325817" cy="6027426"/>
          </a:xfrm>
          <a:prstGeom prst="rect">
            <a:avLst/>
          </a:prstGeom>
          <a:solidFill>
            <a:srgbClr val="1E3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space réservé du texte 50"/>
          <p:cNvSpPr>
            <a:spLocks noGrp="1"/>
          </p:cNvSpPr>
          <p:nvPr>
            <p:ph type="body" sz="quarter" idx="36"/>
          </p:nvPr>
        </p:nvSpPr>
        <p:spPr>
          <a:xfrm>
            <a:off x="2700336" y="4249540"/>
            <a:ext cx="4608511" cy="1581910"/>
          </a:xfrm>
        </p:spPr>
        <p:txBody>
          <a:bodyPr/>
          <a:lstStyle/>
          <a:p>
            <a:r>
              <a:rPr lang="fr-FR" dirty="0">
                <a:ea typeface="+mn-lt"/>
                <a:cs typeface="+mn-lt"/>
              </a:rPr>
              <a:t>The 'KPI_Mileage' report provides comprehensive data visualization and exploration of the fleet's mileage and unit usage over time. It includes interactive dashboards with filters and worksheets that allow users to explore trends, cumulative totals, and distributions across various dates and units. This report is designed to help users analyze and compare performance across different units and sub-fleets, making it a valuable tool for operational decision-making.</a:t>
            </a:r>
            <a:r>
              <a:rPr lang="fr-FR" dirty="0" err="1">
                <a:ea typeface="+mn-lt"/>
                <a:cs typeface="+mn-lt"/>
              </a:rPr>
              <a:t/>
            </a:r>
            <a:r>
              <a:rPr lang="fr-FR" dirty="0">
                <a:ea typeface="+mn-lt"/>
                <a:cs typeface="+mn-lt"/>
              </a:rPr>
              <a:t/>
            </a:r>
            <a:endParaRPr lang="fr-FR" dirty="0"/>
          </a:p>
          <a:p>
            <a:endParaRPr lang="en-US" dirty="0"/>
          </a:p>
        </p:txBody>
      </p:sp>
      <p:sp>
        <p:nvSpPr>
          <p:cNvPr id="4" name="Espace réservé de la date 3"/>
          <p:cNvSpPr>
            <a:spLocks noGrp="1"/>
          </p:cNvSpPr>
          <p:nvPr>
            <p:ph type="dt" sz="half" idx="10"/>
          </p:nvPr>
        </p:nvSpPr>
        <p:spPr/>
        <p:txBody>
          <a:bodyPr/>
          <a:lstStyle/>
          <a:p>
            <a:fld id="{30F6F7A8-0D51-4202-9571-9052042CFE8C}" type="datetime1">
              <a:rPr lang="en-US" smtClean="0"/>
              <a:pPr/>
              <a:t>8/30/2024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C140CD-8AED-46FF-A9A2-77308F3F39AE}" type="slidenum">
              <a:rPr lang="en-US" smtClean="0"/>
              <a:pPr/>
              <a:t>1</a:t>
            </a:fld>
            <a:endParaRPr lang="en-US"/>
          </a:p>
        </p:txBody>
      </p:sp>
      <p:sp>
        <p:nvSpPr>
          <p:cNvPr id="13" name="Espace réservé du texte 12"/>
          <p:cNvSpPr>
            <a:spLocks noGrp="1"/>
          </p:cNvSpPr>
          <p:nvPr>
            <p:ph type="body" sz="quarter" idx="13"/>
          </p:nvPr>
        </p:nvSpPr>
        <p:spPr>
          <a:xfrm>
            <a:off x="5537200" y="500446"/>
            <a:ext cx="2024063" cy="1368000"/>
          </a:xfrm>
        </p:spPr>
        <p:txBody>
          <a:bodyPr/>
          <a:lstStyle/>
          <a:p>
            <a:r>
              <a:rPr lang="fr-FR" dirty="0">
                <a:solidFill>
                  <a:srgbClr val="FFFFFF"/>
                </a:solidFill>
                <a:latin typeface="Alstom"/>
              </a:rPr>
              <a:t>DATA VISUALIZATION REPORT SHEET</a:t>
            </a:r>
            <a:r>
              <a:rPr lang="fr-FR" dirty="0" err="1">
                <a:solidFill>
                  <a:srgbClr val="FFFFFF"/>
                </a:solidFill>
                <a:latin typeface="Alstom"/>
              </a:rPr>
              <a:t/>
            </a:r>
            <a:r>
              <a:rPr lang="fr-FR" dirty="0">
                <a:solidFill>
                  <a:srgbClr val="FFFFFF"/>
                </a:solidFill>
                <a:latin typeface="Alstom"/>
              </a:rPr>
              <a:t/>
            </a:r>
            <a:endParaRPr lang="fr-FR" dirty="0"/>
          </a:p>
        </p:txBody>
      </p:sp>
      <p:sp>
        <p:nvSpPr>
          <p:cNvPr id="30" name="Espace réservé du texte 29"/>
          <p:cNvSpPr>
            <a:spLocks noGrp="1"/>
          </p:cNvSpPr>
          <p:nvPr>
            <p:ph type="body" sz="quarter" idx="16"/>
          </p:nvPr>
        </p:nvSpPr>
        <p:spPr>
          <a:xfrm>
            <a:off x="2700339" y="2372400"/>
            <a:ext cx="4608512" cy="1540887"/>
          </a:xfrm>
        </p:spPr>
        <p:txBody>
          <a:bodyPr/>
          <a:lstStyle/>
          <a:p>
            <a:r>
              <a:rPr lang="en-US" dirty="0">
                <a:ea typeface="+mn-lt"/>
                <a:cs typeface="+mn-lt"/>
              </a:rPr>
              <a:t>Standard</a:t>
            </a:r>
            <a:r>
              <a:rPr lang="en-US" dirty="0" err="1">
                <a:ea typeface="+mn-lt"/>
                <a:cs typeface="+mn-lt"/>
              </a:rPr>
              <a:t/>
            </a:r>
            <a:r>
              <a:rPr lang="en-US" dirty="0">
                <a:ea typeface="+mn-lt"/>
                <a:cs typeface="+mn-lt"/>
              </a:rPr>
              <a:t/>
            </a:r>
            <a:endParaRPr lang="fr-FR" dirty="0"/>
          </a:p>
          <a:p>
            <a:r>
              <a:rPr lang="en-US" dirty="0">
                <a:ea typeface="+mn-lt"/>
                <a:cs typeface="+mn-lt"/>
              </a:rPr>
              <a:t>Event Analysis</a:t>
            </a:r>
            <a:r>
              <a:rPr lang="en-US" dirty="0" err="1">
                <a:ea typeface="+mn-lt"/>
                <a:cs typeface="+mn-lt"/>
              </a:rPr>
              <a:t/>
            </a:r>
            <a:r>
              <a:rPr lang="en-US" dirty="0">
                <a:ea typeface="+mn-lt"/>
                <a:cs typeface="+mn-lt"/>
              </a:rPr>
              <a:t/>
            </a:r>
          </a:p>
        </p:txBody>
      </p:sp>
      <p:sp>
        <p:nvSpPr>
          <p:cNvPr id="28" name="Espace réservé du texte 27"/>
          <p:cNvSpPr>
            <a:spLocks noGrp="1"/>
          </p:cNvSpPr>
          <p:nvPr>
            <p:ph type="body" sz="quarter" idx="14"/>
          </p:nvPr>
        </p:nvSpPr>
        <p:spPr>
          <a:xfrm>
            <a:off x="684213" y="1188000"/>
            <a:ext cx="5565438" cy="422915"/>
          </a:xfrm>
        </p:spPr>
        <p:txBody>
          <a:bodyPr/>
          <a:lstStyle/>
          <a:p>
            <a:r>
              <a:rPr lang="en-US" dirty="0">
                <a:ea typeface="+mn-lt"/>
                <a:cs typeface="+mn-lt"/>
              </a:rPr>
              <a:t>KPI_Mileage</a:t>
            </a:r>
            <a:r>
              <a:rPr lang="en-US" err="1">
                <a:solidFill>
                  <a:srgbClr val="FFFFFF"/>
                </a:solidFill>
                <a:latin typeface="Alstom"/>
                <a:ea typeface="+mn-lt"/>
                <a:cs typeface="+mn-lt"/>
              </a:rPr>
              <a:t/>
            </a:r>
            <a:r>
              <a:rPr lang="en-US" dirty="0">
                <a:ea typeface="+mn-lt"/>
                <a:cs typeface="+mn-lt"/>
              </a:rPr>
              <a:t/>
            </a:r>
            <a:endParaRPr lang="fr-FR" dirty="0"/>
          </a:p>
        </p:txBody>
      </p:sp>
      <p:sp>
        <p:nvSpPr>
          <p:cNvPr id="47" name="Espace réservé du texte 46"/>
          <p:cNvSpPr>
            <a:spLocks noGrp="1"/>
          </p:cNvSpPr>
          <p:nvPr>
            <p:ph type="body" sz="quarter" idx="29"/>
          </p:nvPr>
        </p:nvSpPr>
        <p:spPr>
          <a:xfrm>
            <a:off x="684212" y="971976"/>
            <a:ext cx="5220000" cy="216024"/>
          </a:xfrm>
        </p:spPr>
        <p:txBody>
          <a:bodyPr/>
          <a:lstStyle/>
          <a:p>
            <a:r>
              <a:rPr lang="en-US" dirty="0"/>
              <a:t>HealthHub</a:t>
            </a:r>
          </a:p>
        </p:txBody>
      </p:sp>
      <p:sp>
        <p:nvSpPr>
          <p:cNvPr id="31" name="Espace réservé du texte 30"/>
          <p:cNvSpPr>
            <a:spLocks noGrp="1"/>
          </p:cNvSpPr>
          <p:nvPr>
            <p:ph type="body" sz="quarter" idx="18"/>
          </p:nvPr>
        </p:nvSpPr>
        <p:spPr>
          <a:xfrm>
            <a:off x="2694950" y="3995436"/>
            <a:ext cx="4608511" cy="171955"/>
          </a:xfrm>
        </p:spPr>
        <p:txBody>
          <a:bodyPr/>
          <a:lstStyle/>
          <a:p>
            <a:pPr lvl="0"/>
            <a:r>
              <a:rPr lang="en-US" dirty="0"/>
              <a:t>GENERAL DESCRIPTION</a:t>
            </a:r>
          </a:p>
        </p:txBody>
      </p:sp>
      <p:sp>
        <p:nvSpPr>
          <p:cNvPr id="10" name="ZoneTexte 9">
            <a:extLst>
              <a:ext uri="{FF2B5EF4-FFF2-40B4-BE49-F238E27FC236}">
                <a16:creationId xmlns:a16="http://schemas.microsoft.com/office/drawing/2014/main" id="{C00EF616-D107-809C-9CD3-0EA14D0DAF5A}"/>
              </a:ext>
            </a:extLst>
          </p:cNvPr>
          <p:cNvSpPr txBox="1"/>
          <p:nvPr/>
        </p:nvSpPr>
        <p:spPr>
          <a:xfrm>
            <a:off x="218382" y="3913287"/>
            <a:ext cx="2327968" cy="1292662"/>
          </a:xfrm>
          <a:prstGeom prst="rect">
            <a:avLst/>
          </a:prstGeom>
          <a:solidFill>
            <a:srgbClr val="1E3246"/>
          </a:solidFill>
        </p:spPr>
        <p:txBody>
          <a:bodyPr wrap="square" lIns="0" tIns="0" rIns="0" bIns="0" rtlCol="0" anchor="t">
            <a:spAutoFit/>
          </a:bodyPr>
          <a:lstStyle/>
          <a:p>
            <a:r>
              <a:rPr lang="en-US" sz="1200" dirty="0">
                <a:solidFill>
                  <a:schemeClr val="bg1"/>
                </a:solidFill>
                <a:ea typeface="+mn-lt"/>
                <a:cs typeface="+mn-lt"/>
              </a:rPr>
              <a:t>Represented By</a:t>
            </a:r>
            <a:endParaRPr lang="fr-FR" dirty="0">
              <a:solidFill>
                <a:schemeClr val="bg1"/>
              </a:solidFill>
            </a:endParaRPr>
          </a:p>
          <a:p>
            <a:endParaRPr lang="en-US" sz="1200" dirty="0">
              <a:latin typeface="Segoe UI"/>
              <a:cs typeface="Segoe UI"/>
            </a:endParaRPr>
          </a:p>
          <a:p>
            <a:pPr marL="285750" indent="-285750">
              <a:buFont typeface="Wingdings,Sans-Serif" panose="020B0604020202020204" pitchFamily="34" charset="0"/>
              <a:buChar char="ü"/>
            </a:pPr>
            <a:r>
              <a:rPr lang="en-US" sz="1200" dirty="0">
                <a:solidFill>
                  <a:schemeClr val="bg1"/>
                </a:solidFill>
                <a:latin typeface="Segoe UI"/>
                <a:cs typeface="Segoe UI"/>
              </a:rPr>
              <a:t>Unit
LocalDate
Mileage
Fleet
SubFleet
Day
One
WeekDay  </a:t>
            </a:r>
            <a:r>
              <a:rPr lang="en-US" sz="1200" dirty="0">
                <a:solidFill>
                  <a:srgbClr val="000000"/>
                </a:solidFill>
                <a:latin typeface="Segoe UI"/>
                <a:cs typeface="Segoe UI"/>
              </a:rPr>
              <a:t/>
            </a:r>
            <a:r>
              <a:rPr lang="en-US" sz="1200" dirty="0">
                <a:solidFill>
                  <a:srgbClr val="000000"/>
                </a:solidFill>
                <a:latin typeface="Arial"/>
                <a:cs typeface="Arial"/>
              </a:rPr>
              <a:t/>
            </a:r>
            <a:endParaRPr lang="en-US" sz="1200" dirty="0">
              <a:latin typeface="Arial"/>
              <a:cs typeface="Arial"/>
            </a:endParaRPr>
          </a:p>
          <a:p>
            <a:endParaRPr lang="fr-FR" sz="1200">
              <a:solidFill>
                <a:schemeClr val="bg1"/>
              </a:solidFill>
              <a:latin typeface="Segoe UI"/>
              <a:cs typeface="Segoe UI"/>
            </a:endParaRPr>
          </a:p>
          <a:p>
            <a:pPr marL="285750" indent="-285750">
              <a:buFont typeface="Arial" panose="020B0604020202020204" pitchFamily="34" charset="0"/>
              <a:buChar char="•"/>
            </a:pPr>
            <a:endParaRPr lang="en-US" sz="1200" dirty="0">
              <a:solidFill>
                <a:schemeClr val="bg1"/>
              </a:solidFill>
            </a:endParaRPr>
          </a:p>
          <a:p>
            <a:endParaRPr lang="en-US" sz="1200" dirty="0">
              <a:solidFill>
                <a:schemeClr val="bg1"/>
              </a:solidFill>
            </a:endParaRPr>
          </a:p>
        </p:txBody>
      </p:sp>
      <p:graphicFrame>
        <p:nvGraphicFramePr>
          <p:cNvPr id="15" name="Espace réservé du contenu 31">
            <a:extLst>
              <a:ext uri="{FF2B5EF4-FFF2-40B4-BE49-F238E27FC236}">
                <a16:creationId xmlns:a16="http://schemas.microsoft.com/office/drawing/2014/main" id="{D26B4656-6012-CBC6-E496-10EECAEFC7AE}"/>
              </a:ext>
            </a:extLst>
          </p:cNvPr>
          <p:cNvGraphicFramePr>
            <a:graphicFrameLocks/>
          </p:cNvGraphicFramePr>
          <p:nvPr>
            <p:extLst>
              <p:ext uri="{D42A27DB-BD31-4B8C-83A1-F6EECF244321}">
                <p14:modId xmlns:p14="http://schemas.microsoft.com/office/powerpoint/2010/main" val="1268636829"/>
              </p:ext>
            </p:extLst>
          </p:nvPr>
        </p:nvGraphicFramePr>
        <p:xfrm>
          <a:off x="2694950" y="5058945"/>
          <a:ext cx="4752024" cy="1122000"/>
        </p:xfrm>
        <a:graphic>
          <a:graphicData uri="http://schemas.openxmlformats.org/drawingml/2006/table">
            <a:tbl>
              <a:tblPr firstRow="1" bandRow="1">
                <a:tableStyleId>{5940675A-B579-460E-94D1-54222C63F5DA}</a:tableStyleId>
              </a:tblPr>
              <a:tblGrid>
                <a:gridCol w="1917123">
                  <a:extLst>
                    <a:ext uri="{9D8B030D-6E8A-4147-A177-3AD203B41FA5}">
                      <a16:colId xmlns:a16="http://schemas.microsoft.com/office/drawing/2014/main" val="20000"/>
                    </a:ext>
                  </a:extLst>
                </a:gridCol>
                <a:gridCol w="2834901">
                  <a:extLst>
                    <a:ext uri="{9D8B030D-6E8A-4147-A177-3AD203B41FA5}">
                      <a16:colId xmlns:a16="http://schemas.microsoft.com/office/drawing/2014/main" val="20001"/>
                    </a:ext>
                  </a:extLst>
                </a:gridCol>
              </a:tblGrid>
              <a:tr h="164211">
                <a:tc>
                  <a:txBody>
                    <a:bodyPr/>
                    <a:lstStyle/>
                    <a:p>
                      <a:pPr lvl="0">
                        <a:buNone/>
                      </a:pPr>
                      <a:r>
                        <a:rPr lang="en-US" sz="900" b="0" i="0" u="none" strike="noStrike" noProof="0" dirty="0">
                          <a:solidFill>
                            <a:schemeClr val="accent1"/>
                          </a:solidFill>
                          <a:latin typeface="Alstom"/>
                        </a:rPr>
                        <a:t>MAIN CHARACTERISTICS</a:t>
                      </a:r>
                      <a:endParaRPr lang="en-US" sz="900" b="1" dirty="0">
                        <a:solidFill>
                          <a:schemeClr val="accent1"/>
                        </a:solidFill>
                      </a:endParaRPr>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64211">
                <a:tc>
                  <a:txBody>
                    <a:bodyPr/>
                    <a:lstStyle/>
                    <a:p>
                      <a:r>
                        <a:rPr lang="en-US" sz="1000" dirty="0">
                          <a:solidFill>
                            <a:schemeClr val="accent3"/>
                          </a:solidFill>
                        </a:rPr>
                        <a:t>Project</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Any project </a:t>
                      </a:r>
                      <a:endParaRPr lang="en-US"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r>
                        <a:rPr lang="en-US" sz="1000" dirty="0">
                          <a:solidFill>
                            <a:schemeClr val="accent3"/>
                          </a:solidFill>
                        </a:rPr>
                        <a:t>Domain</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Exploration </a:t>
                      </a:r>
                      <a:r>
                        <a:rPr lang="en-US" sz="1000" kern="1200" noProof="0" dirty="0" err="1">
                          <a:solidFill>
                            <a:schemeClr val="accent3"/>
                          </a:solidFill>
                          <a:latin typeface="+mn-lt"/>
                          <a:ea typeface="+mn-ea"/>
                          <a:cs typeface="+mn-cs"/>
                        </a:rPr>
                        <a:t/>
                      </a:r>
                      <a:r>
                        <a:rPr lang="en-US" sz="1000" kern="1200" noProof="0" dirty="0">
                          <a:solidFill>
                            <a:schemeClr val="accent3"/>
                          </a:solidFill>
                          <a:latin typeface="+mn-lt"/>
                          <a:ea typeface="+mn-ea"/>
                          <a:cs typeface="+mn-cs"/>
                        </a:rPr>
                        <a:t/>
                      </a:r>
                      <a:endParaRPr lang="fr-FR"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chemeClr val="accent3"/>
                          </a:solidFill>
                          <a:latin typeface="Alstom"/>
                        </a:rPr>
                        <a:t>Type of report</a:t>
                      </a:r>
                      <a:endParaRPr lang="fr-FR" dirty="0"/>
                    </a:p>
                  </a:txBody>
                  <a:tcPr marT="36000" marB="36000">
                    <a:lnL w="12700" cap="flat" cmpd="sng" algn="ctr">
                      <a:noFill/>
                      <a:prstDash val="solid"/>
                      <a:round/>
                      <a:headEnd type="none" w="med" len="med"/>
                      <a:tailEnd type="none" w="med" len="med"/>
                    </a:lnL>
                  </a:tcPr>
                </a:tc>
                <a:tc>
                  <a:txBody>
                    <a:bodyPr/>
                    <a:lstStyle/>
                    <a:p>
                      <a:pPr lvl="0">
                        <a:buNone/>
                      </a:pPr>
                      <a:r>
                        <a:rPr lang="en-US" sz="1000" b="0" i="0" u="none" strike="noStrike" kern="1200" noProof="0" dirty="0">
                          <a:solidFill>
                            <a:schemeClr val="accent3"/>
                          </a:solidFill>
                        </a:rPr>
                        <a:t>Key Performance Indicator (KPI) - Operational Time Series (OPDAT)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chemeClr val="accent3"/>
                          </a:solidFill>
                          <a:latin typeface="Alstom"/>
                        </a:rPr>
                        <a:t>Report's Objective</a:t>
                      </a:r>
                      <a:endParaRPr lang="fr-FR" dirty="0"/>
                    </a:p>
                  </a:txBody>
                  <a:tcPr marT="36000" marB="36000">
                    <a:lnL w="12700" cap="flat" cmpd="sng" algn="ctr">
                      <a:noFill/>
                      <a:prstDash val="solid"/>
                      <a:round/>
                      <a:headEnd type="none" w="med" len="med"/>
                      <a:tailEnd type="none" w="med" len="med"/>
                    </a:lnL>
                  </a:tcPr>
                </a:tc>
                <a:tc>
                  <a:txBody>
                    <a:bodyPr/>
                    <a:lstStyle/>
                    <a:p>
                      <a:pPr marL="171450" lvl="0" indent="-171450">
                        <a:buFont typeface="Calibri"/>
                        <a:buChar char="-"/>
                      </a:pPr>
                      <a:r>
                        <a:rPr lang="en-US" sz="1000" b="0" i="0" u="none" strike="noStrike" kern="1200" noProof="0" dirty="0">
                          <a:solidFill>
                            <a:schemeClr val="accent3"/>
                          </a:solidFill>
                        </a:rPr>
                        <a:t>Provide an in-depth analysis of mileage and unit usage over time.
Enable detailed data exploration and comparison through interactive tables and charts.
Analyze and compare performance across different units and sub-fleets.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33" name="Espace réservé pour une image  32" descr="[[Header Image]]">
            <a:extLst>
              <a:ext uri="{FF2B5EF4-FFF2-40B4-BE49-F238E27FC236}">
                <a16:creationId xmlns:a16="http://schemas.microsoft.com/office/drawing/2014/main" id="{E0A332C3-F08C-971F-0E84-910FC1A82B6E}"/>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9060" r="19060"/>
          <a:stretch>
            <a:fillRect/>
          </a:stretch>
        </p:blipFill>
        <p:spPr/>
      </p:pic>
      <p:pic>
        <p:nvPicPr>
          <p:cNvPr id="52" name="Picture 51" descr="Details.png"/>
          <p:cNvPicPr>
            <a:picLocks noChangeAspect="1"/>
          </p:cNvPicPr>
          <p:nvPr/>
        </p:nvPicPr>
        <p:blipFill>
          <a:blip r:embed="rId5"/>
          <a:stretch>
            <a:fillRect/>
          </a:stretch>
        </p:blipFill>
        <p:spPr>
          <a:xfrm>
            <a:off x="2711306" y="7357890"/>
            <a:ext cx="4719311" cy="2577982"/>
          </a:xfrm>
          <a:prstGeom prst="rect">
            <a:avLst/>
          </a:prstGeom>
        </p:spPr>
      </p:pic>
    </p:spTree>
    <p:extLst>
      <p:ext uri="{BB962C8B-B14F-4D97-AF65-F5344CB8AC3E}">
        <p14:creationId xmlns:p14="http://schemas.microsoft.com/office/powerpoint/2010/main" val="375340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1/2</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Details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2</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'Details' dashboard provides an in-depth analysis of mileage and unit usage over time, allowing users to explore trends, cumulative totals, and distributions across various dates and units. It features interactive tables and charts that enable detailed data exploration and comparison.</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extLst>
              <p:ext uri="{D42A27DB-BD31-4B8C-83A1-F6EECF244321}">
                <p14:modId xmlns:p14="http://schemas.microsoft.com/office/powerpoint/2010/main" val="862000354"/>
              </p:ext>
            </p:extLst>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are the details and trends of mileage and unit usage over different days?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visualizes the Mileage over time (LocalDate) with different Units as the fill color.</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total mileage cumulated per day for each sub-fleet?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area chart visualizes the cumulative mileage over time, with LocalDate on the x-axis and Mileage on the y-axis.</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center</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mileage cumulated per day?</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shows the Mileage over time, categorized by Unit. The x-axis represents LocalDate, and the y-axis represents Mileage. Each cell is filled based on Unit.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rPr>
                        <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What is the mileage distribution on weekdays?</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bar chart displays the mileage data against local dates. Each bar represents the mileage recorded on specific dates, allowing for easy comparison of mileage over time.</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extLst>
              <p:ext uri="{D42A27DB-BD31-4B8C-83A1-F6EECF244321}">
                <p14:modId xmlns:p14="http://schemas.microsoft.com/office/powerpoint/2010/main" val="3263748003"/>
              </p:ext>
            </p:extLst>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Fleet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Filtering applicable to workbooks. Filtering all or part of the Fleet by identifier.</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LocalDate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applicable to workbooks. Filtering by date and time.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pic>
        <p:nvPicPr>
          <p:cNvPr id="54" name="Picture 53" descr="Details.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136280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2/2</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Mileage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3</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Mileage dashboard provides an overview of the fleet's mileage over time, allowing for detailed exploration of mileage data categorized by units and sub-fleets. It features interactive tables that display relationships and trends in mileage, helping users to analyze and compare performance across different units.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mileage in kilometers for the fleet over time?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 table displaying the Unit categorized by LocalDate, with color and value for each cell based on Mileage.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How does the mileage vary across different units and sub-fleets over time?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table visualizes the relationship between Mileage and Unit, using color and value for each cell based on the Unit variable.</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LocalDate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Filtering by datetime values, using the caption 'Date' as a reference for the filter.</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Unit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applicable to workbooks.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Fleet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all or part of the Fleet by identifier.</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pic>
        <p:nvPicPr>
          <p:cNvPr id="54" name="Picture 53" descr="Mileage.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30013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4</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1585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5</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95240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6</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13902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7</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52018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r>
              <a:rPr lang="en-US" dirty="0" err="1"/>
              <a:t>Liste</a:t>
            </a:r>
            <a:r>
              <a:rPr lang="en-US" dirty="0"/>
              <a:t> des variables</a:t>
            </a:r>
          </a:p>
        </p:txBody>
      </p:sp>
      <p:sp>
        <p:nvSpPr>
          <p:cNvPr id="8" name="Espace réservé de la date 7"/>
          <p:cNvSpPr>
            <a:spLocks noGrp="1"/>
          </p:cNvSpPr>
          <p:nvPr>
            <p:ph type="dt" sz="half" idx="10"/>
          </p:nvPr>
        </p:nvSpPr>
        <p:spPr/>
        <p:txBody>
          <a:bodyPr/>
          <a:lstStyle/>
          <a:p>
            <a:fld id="{0DB0EBEF-BBF9-45A2-9F96-90F68316ACBB}" type="datetime1">
              <a:rPr lang="en-US" noProof="0" smtClean="0"/>
              <a:pPr/>
              <a:t>8/30/2024</a:t>
            </a:fld>
            <a:endParaRPr lang="en-US" noProof="0"/>
          </a:p>
        </p:txBody>
      </p:sp>
      <p:sp>
        <p:nvSpPr>
          <p:cNvPr id="9" name="Espace réservé du pied de page 8"/>
          <p:cNvSpPr>
            <a:spLocks noGrp="1"/>
          </p:cNvSpPr>
          <p:nvPr>
            <p:ph type="ftr" sz="quarter" idx="11"/>
          </p:nvPr>
        </p:nvSpPr>
        <p:spPr/>
        <p:txBody>
          <a:bodyPr/>
          <a:lstStyle/>
          <a:p>
            <a:endParaRPr lang="en-US" noProof="0"/>
          </a:p>
        </p:txBody>
      </p:sp>
      <p:sp>
        <p:nvSpPr>
          <p:cNvPr id="10" name="Espace réservé du numéro de diapositive 9"/>
          <p:cNvSpPr>
            <a:spLocks noGrp="1"/>
          </p:cNvSpPr>
          <p:nvPr>
            <p:ph type="sldNum" sz="quarter" idx="12"/>
          </p:nvPr>
        </p:nvSpPr>
        <p:spPr/>
        <p:txBody>
          <a:bodyPr/>
          <a:lstStyle/>
          <a:p>
            <a:fld id="{733122C9-A0B9-462F-8757-0847AD287B63}" type="slidenum">
              <a:rPr lang="en-US" noProof="0" smtClean="0"/>
              <a:pPr/>
              <a:t>8</a:t>
            </a:fld>
            <a:endParaRPr lang="en-US" noProof="0"/>
          </a:p>
        </p:txBody>
      </p:sp>
      <p:sp>
        <p:nvSpPr>
          <p:cNvPr id="19" name="Espace réservé du contenu 18"/>
          <p:cNvSpPr>
            <a:spLocks noGrp="1"/>
          </p:cNvSpPr>
          <p:nvPr>
            <p:ph sz="quarter" idx="28"/>
          </p:nvPr>
        </p:nvSpPr>
        <p:spPr>
          <a:xfrm>
            <a:off x="288495" y="1719752"/>
            <a:ext cx="4536000" cy="812823"/>
          </a:xfrm>
        </p:spPr>
        <p:txBody>
          <a:bodyPr/>
          <a:lstStyle/>
          <a:p>
            <a:pPr algn="just"/>
            <a:r>
              <a:rPr lang="en-US" sz="1200" dirty="0"/>
              <a:t>La </a:t>
            </a:r>
            <a:r>
              <a:rPr lang="en-US" sz="1200" dirty="0" err="1"/>
              <a:t>liste</a:t>
            </a:r>
            <a:r>
              <a:rPr lang="en-US" sz="1200" dirty="0"/>
              <a:t> des variables ci-dessous </a:t>
            </a:r>
            <a:r>
              <a:rPr lang="en-US" sz="1200" dirty="0" err="1"/>
              <a:t>est</a:t>
            </a:r>
            <a:r>
              <a:rPr lang="en-US" sz="1200" dirty="0"/>
              <a:t> necessaire pour la constitution du rapport. Pour le </a:t>
            </a:r>
            <a:r>
              <a:rPr lang="en-US" sz="1200" dirty="0" err="1"/>
              <a:t>projet</a:t>
            </a:r>
            <a:r>
              <a:rPr lang="en-US" sz="1200" dirty="0"/>
              <a:t> [</a:t>
            </a:r>
            <a:r>
              <a:rPr lang="en-US" sz="1200" dirty="0" err="1"/>
              <a:t>Projet</a:t>
            </a:r>
            <a:r>
              <a:rPr lang="en-US" sz="1200" dirty="0"/>
              <a:t>] </a:t>
            </a:r>
            <a:r>
              <a:rPr lang="en-US" sz="1200" dirty="0" err="1"/>
              <a:t>leur</a:t>
            </a:r>
            <a:r>
              <a:rPr lang="en-US" sz="1200" dirty="0"/>
              <a:t> equivalence doit </a:t>
            </a:r>
            <a:r>
              <a:rPr lang="en-US" sz="1200" dirty="0" err="1"/>
              <a:t>être</a:t>
            </a:r>
            <a:r>
              <a:rPr lang="en-US" sz="1200" dirty="0"/>
              <a:t> </a:t>
            </a:r>
            <a:r>
              <a:rPr lang="en-US" sz="1200" dirty="0" err="1"/>
              <a:t>fournie</a:t>
            </a:r>
            <a:r>
              <a:rPr lang="en-US" sz="1200" dirty="0"/>
              <a:t> avec la plage de Valeur </a:t>
            </a:r>
            <a:r>
              <a:rPr lang="en-US" sz="1200" dirty="0" err="1"/>
              <a:t>associée</a:t>
            </a:r>
            <a:r>
              <a:rPr lang="en-US" sz="1200" dirty="0"/>
              <a:t> </a:t>
            </a:r>
            <a:r>
              <a:rPr lang="en-US" sz="1200" dirty="0" err="1"/>
              <a:t>en</a:t>
            </a:r>
            <a:r>
              <a:rPr lang="en-US" sz="1200" dirty="0"/>
              <a:t> </a:t>
            </a:r>
            <a:r>
              <a:rPr lang="en-US" sz="1200" dirty="0" err="1"/>
              <a:t>cas</a:t>
            </a:r>
            <a:r>
              <a:rPr lang="en-US" sz="1200" dirty="0"/>
              <a:t> de </a:t>
            </a:r>
            <a:r>
              <a:rPr lang="en-US" sz="1200" dirty="0" err="1"/>
              <a:t>demande</a:t>
            </a:r>
            <a:r>
              <a:rPr lang="en-US" sz="1200" dirty="0"/>
              <a:t> de rapport.</a:t>
            </a:r>
          </a:p>
        </p:txBody>
      </p:sp>
      <p:sp>
        <p:nvSpPr>
          <p:cNvPr id="2" name="Espace réservé du texte 30">
            <a:extLst>
              <a:ext uri="{FF2B5EF4-FFF2-40B4-BE49-F238E27FC236}">
                <a16:creationId xmlns:a16="http://schemas.microsoft.com/office/drawing/2014/main" id="{2C63DCC8-13EB-84EE-95D0-27ED69097E50}"/>
              </a:ext>
            </a:extLst>
          </p:cNvPr>
          <p:cNvSpPr txBox="1">
            <a:spLocks/>
          </p:cNvSpPr>
          <p:nvPr/>
        </p:nvSpPr>
        <p:spPr>
          <a:xfrm>
            <a:off x="252240" y="1414689"/>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GENERAL DESCRIPTION</a:t>
            </a:r>
          </a:p>
        </p:txBody>
      </p:sp>
      <p:graphicFrame>
        <p:nvGraphicFramePr>
          <p:cNvPr id="32" name="Espace réservé du contenu 31"/>
          <p:cNvGraphicFramePr>
            <a:graphicFrameLocks/>
          </p:cNvGraphicFramePr>
          <p:nvPr>
            <p:extLst>
              <p:ext uri="{D42A27DB-BD31-4B8C-83A1-F6EECF244321}">
                <p14:modId xmlns:p14="http://schemas.microsoft.com/office/powerpoint/2010/main" val="2076183794"/>
              </p:ext>
            </p:extLst>
          </p:nvPr>
        </p:nvGraphicFramePr>
        <p:xfrm>
          <a:off x="288495" y="2772592"/>
          <a:ext cx="6726306" cy="2692800"/>
        </p:xfrm>
        <a:graphic>
          <a:graphicData uri="http://schemas.openxmlformats.org/drawingml/2006/table">
            <a:tbl>
              <a:tblPr firstRow="1" bandRow="1">
                <a:tableStyleId>{5940675A-B579-460E-94D1-54222C63F5DA}</a:tableStyleId>
              </a:tblPr>
              <a:tblGrid>
                <a:gridCol w="1866733">
                  <a:extLst>
                    <a:ext uri="{9D8B030D-6E8A-4147-A177-3AD203B41FA5}">
                      <a16:colId xmlns:a16="http://schemas.microsoft.com/office/drawing/2014/main" val="20000"/>
                    </a:ext>
                  </a:extLst>
                </a:gridCol>
                <a:gridCol w="4859573">
                  <a:extLst>
                    <a:ext uri="{9D8B030D-6E8A-4147-A177-3AD203B41FA5}">
                      <a16:colId xmlns:a16="http://schemas.microsoft.com/office/drawing/2014/main" val="20001"/>
                    </a:ext>
                  </a:extLst>
                </a:gridCol>
              </a:tblGrid>
              <a:tr h="164211">
                <a:tc>
                  <a:txBody>
                    <a:bodyPr/>
                    <a:lstStyle/>
                    <a:p>
                      <a:r>
                        <a:rPr lang="en-US" sz="1000" dirty="0">
                          <a:solidFill>
                            <a:schemeClr val="bg1"/>
                          </a:solidFill>
                        </a:rPr>
                        <a:t>Variable</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LocalDate</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The local date of an event or operation is recorded in this variable. It is used to analyze patterns over time.</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Mileage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Mileage indicates the total distance traveled by a train. It is recorded as operational data and used in various dashboards for analysis.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SubFleet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represents a subset of the train fleet. It is used in various analyses such as distribution, mileage, speed, and stabling.</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Unit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identifies a specific part of a train. It is used in various operational and event data dashboards.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 name="Espace réservé du texte 30">
            <a:extLst>
              <a:ext uri="{FF2B5EF4-FFF2-40B4-BE49-F238E27FC236}">
                <a16:creationId xmlns:a16="http://schemas.microsoft.com/office/drawing/2014/main" id="{08BE0149-F380-F9A7-079E-0C74F69DCDF8}"/>
              </a:ext>
            </a:extLst>
          </p:cNvPr>
          <p:cNvSpPr txBox="1">
            <a:spLocks/>
          </p:cNvSpPr>
          <p:nvPr/>
        </p:nvSpPr>
        <p:spPr>
          <a:xfrm>
            <a:off x="223991" y="7363327"/>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NOTE</a:t>
            </a:r>
          </a:p>
        </p:txBody>
      </p:sp>
      <p:sp>
        <p:nvSpPr>
          <p:cNvPr id="7" name="ZoneTexte 6">
            <a:extLst>
              <a:ext uri="{FF2B5EF4-FFF2-40B4-BE49-F238E27FC236}">
                <a16:creationId xmlns:a16="http://schemas.microsoft.com/office/drawing/2014/main" id="{574ED0B1-260D-CEBE-6DAE-2381826AACAB}"/>
              </a:ext>
            </a:extLst>
          </p:cNvPr>
          <p:cNvSpPr txBox="1"/>
          <p:nvPr/>
        </p:nvSpPr>
        <p:spPr>
          <a:xfrm>
            <a:off x="207296" y="7539148"/>
            <a:ext cx="4603427" cy="2462213"/>
          </a:xfrm>
          <a:prstGeom prst="rect">
            <a:avLst/>
          </a:prstGeom>
          <a:noFill/>
        </p:spPr>
        <p:txBody>
          <a:bodyPr wrap="square">
            <a:spAutoFit/>
          </a:bodyPr>
          <a:lstStyle/>
          <a:p>
            <a:pPr algn="just" rtl="0"/>
            <a:r>
              <a:rPr lang="fr-FR" sz="1200" dirty="0"/>
              <a:t>Les illustrations fournissent un aperçu des représentations graphiques et ne préjugent pas des données pouvant être contenues dans le rapport. En effet, les données peuvent évoluer au cours du projet et dépendent entièrement de celui-ci.</a:t>
            </a:r>
          </a:p>
          <a:p>
            <a:pPr algn="just" rtl="0"/>
            <a:endParaRPr lang="fr-FR" sz="1200" dirty="0"/>
          </a:p>
          <a:p>
            <a:pPr algn="just" rtl="0"/>
            <a:endParaRPr lang="fr-FR" sz="1200" dirty="0"/>
          </a:p>
          <a:p>
            <a:pPr algn="just" rtl="0"/>
            <a:endParaRPr lang="fr-FR" sz="1200" dirty="0"/>
          </a:p>
          <a:p>
            <a:pPr algn="just" rtl="0"/>
            <a:r>
              <a:rPr lang="fr-FR" sz="1000" dirty="0"/>
              <a:t>Toute reproduction ou distribution non autorisée de ce rapport est interdite. Les informations contenues dans ce document sont confidentielles et destinées uniquement aux parties mentionnées. L'utilisation ou la divulgation non autorisée de ces informations est passible de poursuites judiciaires. Les représentations graphiques sont fournies à titre indicatif et ne sauraient engager la responsabilité de l'émetteur quant à l'exhaustivité ou l'exactitude des données présentées. Les données sont sujettes à des modifications au fil du projet et doivent être interprétées dans ce contexte.</a:t>
            </a:r>
          </a:p>
        </p:txBody>
      </p:sp>
    </p:spTree>
    <p:extLst>
      <p:ext uri="{BB962C8B-B14F-4D97-AF65-F5344CB8AC3E}">
        <p14:creationId xmlns:p14="http://schemas.microsoft.com/office/powerpoint/2010/main" val="427813738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lstom Medium - Alstom">
      <a:majorFont>
        <a:latin typeface="Alstom Medium"/>
        <a:ea typeface=""/>
        <a:cs typeface=""/>
      </a:majorFont>
      <a:minorFont>
        <a:latin typeface="Alsto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69B430-CA6D-4036-92EC-2D1E457B67E1}" vid="{17128A8E-6F98-42B2-A86D-4C67A4960A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179BC1CDF7284DB7669EAE248C61BD" ma:contentTypeVersion="21" ma:contentTypeDescription="Create a new document." ma:contentTypeScope="" ma:versionID="68a300b5487fbcb0ce7db9b6c57629a4">
  <xsd:schema xmlns:xsd="http://www.w3.org/2001/XMLSchema" xmlns:xs="http://www.w3.org/2001/XMLSchema" xmlns:p="http://schemas.microsoft.com/office/2006/metadata/properties" xmlns:ns2="c05ccd63-c30c-4a57-b842-f2b670a230ac" xmlns:ns3="4727953b-23bc-4ba4-8a57-3e403cc85a63" xmlns:ns4="e56652a7-f0cd-4c39-9267-b343502194c5" targetNamespace="http://schemas.microsoft.com/office/2006/metadata/properties" ma:root="true" ma:fieldsID="e35762ff5c8d632fa75571bc0b53a13a" ns2:_="" ns3:_="" ns4:_="">
    <xsd:import namespace="c05ccd63-c30c-4a57-b842-f2b670a230ac"/>
    <xsd:import namespace="4727953b-23bc-4ba4-8a57-3e403cc85a63"/>
    <xsd:import namespace="e56652a7-f0cd-4c39-9267-b34350219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4:TaxCatchAll" minOccurs="0"/>
                <xsd:element ref="ns2:lcf76f155ced4ddcb4097134ff3c332f"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ccd63-c30c-4a57-b842-f2b670a23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4e9c50c-adad-47e0-bda4-8b73f4f4223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7953b-23bc-4ba4-8a57-3e403cc85a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652a7-f0cd-4c39-9267-b343502194c5"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cc3321ac-079c-4703-8e70-785dcef16c87}" ma:internalName="TaxCatchAll" ma:showField="CatchAllData" ma:web="4727953b-23bc-4ba4-8a57-3e403cc85a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6652a7-f0cd-4c39-9267-b343502194c5" xsi:nil="true"/>
    <lcf76f155ced4ddcb4097134ff3c332f xmlns="c05ccd63-c30c-4a57-b842-f2b670a23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0CB7EBE-ACDA-4522-9317-34A52E4F7088}">
  <ds:schemaRefs>
    <ds:schemaRef ds:uri="4727953b-23bc-4ba4-8a57-3e403cc85a63"/>
    <ds:schemaRef ds:uri="c05ccd63-c30c-4a57-b842-f2b670a230ac"/>
    <ds:schemaRef ds:uri="e56652a7-f0cd-4c39-9267-b34350219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348EA69-AA91-49B6-B9A4-890A546FEF89}">
  <ds:schemaRefs>
    <ds:schemaRef ds:uri="http://schemas.microsoft.com/sharepoint/v3/contenttype/forms"/>
  </ds:schemaRefs>
</ds:datastoreItem>
</file>

<file path=customXml/itemProps3.xml><?xml version="1.0" encoding="utf-8"?>
<ds:datastoreItem xmlns:ds="http://schemas.openxmlformats.org/officeDocument/2006/customXml" ds:itemID="{D908318D-F824-4648-BBD4-AE4919B94DA2}">
  <ds:schemaRefs>
    <ds:schemaRef ds:uri="http://purl.org/dc/dcmitype/"/>
    <ds:schemaRef ds:uri="http://schemas.microsoft.com/office/infopath/2007/PartnerControls"/>
    <ds:schemaRef ds:uri="http://purl.org/dc/terms/"/>
    <ds:schemaRef ds:uri="c05ccd63-c30c-4a57-b842-f2b670a230ac"/>
    <ds:schemaRef ds:uri="http://schemas.microsoft.com/office/2006/documentManagement/types"/>
    <ds:schemaRef ds:uri="http://purl.org/dc/elements/1.1/"/>
    <ds:schemaRef ds:uri="e56652a7-f0cd-4c39-9267-b343502194c5"/>
    <ds:schemaRef ds:uri="http://schemas.openxmlformats.org/package/2006/metadata/core-properties"/>
    <ds:schemaRef ds:uri="4727953b-23bc-4ba4-8a57-3e403cc85a6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
  <TotalTime>1585</TotalTime>
  <Words>1228</Words>
  <Application>Microsoft Office PowerPoint</Application>
  <PresentationFormat>Personnalisé</PresentationFormat>
  <Paragraphs>194</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ALSTOM</vt:lpstr>
      <vt:lpstr>Présentation PowerPoint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Liste des variables</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ALSTOM</dc:subject>
  <dc:creator>LE-CARO Pauline</dc:creator>
  <cp:lastModifiedBy>JAFFRENNOU Marc</cp:lastModifiedBy>
  <cp:revision>290</cp:revision>
  <dcterms:created xsi:type="dcterms:W3CDTF">2020-01-20T13:41:19Z</dcterms:created>
  <dcterms:modified xsi:type="dcterms:W3CDTF">2024-08-30T07:39:48Z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0x01010016179BC1CDF7284DB7669EAE248C61BD</vt:lpwstr>
  </property>
  <property fmtid="{D5CDD505-2E9C-101B-9397-08002B2CF9AE}" pid="3" name="ClassificationContentMarkingHeaderLocations">
    <vt:lpwstr>ALSTOM:14</vt:lpwstr>
  </property>
  <property fmtid="{D5CDD505-2E9C-101B-9397-08002B2CF9AE}" pid="4" name="ClassificationContentMarkingHeaderText">
    <vt:lpwstr>RESTRICTED</vt:lpwstr>
  </property>
</Properties>
</file>