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overview of the operational time series data for train equipment. It includes detailed visualizations and analyses of power ON duration, the relationship between various operational parameters, and the ratio of time in motion to power on time. The report aims to facilitate data exploration and trend analysis through interactive dashboards and visualizations.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KPI_PowerON</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Date
Unit
Duration
Type
timestamp
Ratio
Duration Power ON
Duration Speed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Key Performance Indicator (KPI)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insights into the duration of power ON over time.
Analyze the relationship between Unit, Duration, and Type.
Examine the ratio of time in motion to time power on.
Facilitate detailed analysis of train motion duration and unit distribution over time.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Power ON duration.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Power ON duration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'Power ON duration' dashboard provides insights into the duration of power ON over time and the relationship between Unit, Duration, and Type. It allows for detailed data exploration through interactive visualizations, enabling users to filter data and analyze specific patterns effectively.</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duration of power ON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Date on the x-axis and Unit on the y-axis. The Duration is included as additional text information.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Unit, Duration, and Type?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relationship between Duration and Unit, with different Types filling the color and value of each cell.</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pic>
        <p:nvPicPr>
          <p:cNvPr id="54" name="Picture 53" descr="Power ON dura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Ratio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'Ratio' dashboard provides a comprehensive analysis of the ratio of time in motion to time power on. It allows for detailed data exploration through various visualizations, including tables and line charts, and enables users to interact with the data by filtering and examining trends over time.</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ratio of time in motion to time power 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the distribution of 'Unit' over 'Date'. The 'Ratio' is calculated using the formula: MAX([Calculation_1431581736525643777])/SUM([Duration Speed (copy)_1431581736526405634]).</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ratio of the maximum duration speed to the sum of the duration power on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ratio over time, calculated as the maximum value of Calculation_1431581736525643777 divided by the sum of Duration Speed (copy)_1431581736526405634. The x-axis represents the date, while the y-axis shows the ratio.</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How does the duration of the train's speed and power-on time relate to the overall duration and type of operation?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'Date' on the y-axis and 'Ratio' on the text axis. The 'Date' is derived using the formula DATE([timestamp]), and the 'Ratio' is calculated using the formula MAX([Calculation_1431581736525643777])/SUM([Duration Speed (copy)_1431581736526405634]).</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Ratio.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Speed duration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'Speed duration' dashboard provides insights into the relationship between Date and Unit, as well as the relationship between Unit, Duration, and Type. It allows users to explore data through interactive tables and charts, facilitating detailed analysis of train motion duration and unit distribution over time.</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duration of the train in motion?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relationship between Date and Unit. The Date is derived from the timestamp, and the Unit is represented as a string value. The plot provides a clear view of how Units are distributed over different Dates.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Unit, Duration, and Type?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Description of a worksheet in a report.
A worksheet contains charts (plots) and addresses a specific question.</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pic>
        <p:nvPicPr>
          <p:cNvPr id="54" name="Picture 53" descr="Speed dura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Duration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Duration is the time difference between the start and end of an event, measured in minutes. It is used to analyze various train operations like Power ON and Speed duration.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Type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Type indicates the nature of the recorded data, such as 'InMotion' or 'Power ON'. It helps categorize the data for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unit is a unique identifier for a part of a train. It is used in various dashboards to track operational and event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date and time when data was recorded. It is used across multiple dashboards to timestamp events and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