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docMetadata/LabelInfo.xml" ContentType="application/vnd.ms-office.classificationlabels+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changesInfos/changesInfo1.xml" ContentType="application/vnd.ms-powerpoint.changesinfo+xml"/>
  <Override PartName="/ppt/notesMasters/notesMaster1.xml" ContentType="application/vnd.openxmlformats-officedocument.presentationml.notesMaster+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presProps.xml" ContentType="application/vnd.openxmlformats-officedocument.presentationml.presProps+xml"/>
  <Override PartName="/ppt/presentation.xml" ContentType="application/vnd.openxmlformats-officedocument.presentationml.presentation.main+xml"/>
  <Override PartName="/ppt/revisionInfo.xml" ContentType="application/vnd.ms-powerpoint.revisioninfo+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theme/theme2.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2" Type="http://schemas.openxmlformats.org/package/2006/relationships/metadata/thumbnail" Target="docProps/thumbnail.jpeg"/><Relationship Id="rId3" Type="http://schemas.openxmlformats.org/package/2006/relationships/metadata/core-properties" Target="docProps/core.xml"/><Relationship Id="rId4" Type="http://schemas.openxmlformats.org/officeDocument/2006/relationships/extended-properties" Target="docProps/app.xml"/><Relationship Id="rId5" Type="http://schemas.openxmlformats.org/officeDocument/2006/relationships/custom-properties" Target="docProps/custom.xml"/><Relationship Id="rId6"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7" r:id="rId4"/>
  </p:sldMasterIdLst>
  <p:notesMasterIdLst>
    <p:notesMasterId r:id="rId13"/>
  </p:notesMasterIdLst>
  <p:sldIdLst>
    <p:sldId id="256" r:id="rId5"/>
    <p:sldId id="259" r:id="rId6"/>
    <p:sldId id="269" r:id="rId7"/>
    <p:sldId id="270" r:id="rId8"/>
    <p:sldId id="268" r:id="rId12"/>
  </p:sldIdLst>
  <p:sldSz cx="7561263" cy="10693400"/>
  <p:notesSz cx="6858000" cy="9144000"/>
  <p:defaultText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3368">
          <p15:clr>
            <a:srgbClr val="A4A3A4"/>
          </p15:clr>
        </p15:guide>
        <p15:guide id="2" orient="horz" pos="398">
          <p15:clr>
            <a:srgbClr val="A4A3A4"/>
          </p15:clr>
        </p15:guide>
        <p15:guide id="3" orient="horz" pos="1776">
          <p15:clr>
            <a:srgbClr val="A4A3A4"/>
          </p15:clr>
        </p15:guide>
        <p15:guide id="4" orient="horz" pos="1706">
          <p15:clr>
            <a:srgbClr val="A4A3A4"/>
          </p15:clr>
        </p15:guide>
        <p15:guide id="5" orient="horz" pos="6338">
          <p15:clr>
            <a:srgbClr val="A4A3A4"/>
          </p15:clr>
        </p15:guide>
        <p15:guide id="6" orient="horz" pos="6550">
          <p15:clr>
            <a:srgbClr val="A4A3A4"/>
          </p15:clr>
        </p15:guide>
        <p15:guide id="7" pos="2382">
          <p15:clr>
            <a:srgbClr val="A4A3A4"/>
          </p15:clr>
        </p15:guide>
        <p15:guide id="8" pos="469">
          <p15:clr>
            <a:srgbClr val="A4A3A4"/>
          </p15:clr>
        </p15:guide>
        <p15:guide id="9" pos="4294">
          <p15:clr>
            <a:srgbClr val="A4A3A4"/>
          </p15:clr>
        </p15:guide>
        <p15:guide id="10" pos="4519">
          <p15:clr>
            <a:srgbClr val="A4A3A4"/>
          </p15:clr>
        </p15:guide>
        <p15:guide id="11" pos="431">
          <p15:clr>
            <a:srgbClr val="A4A3A4"/>
          </p15:clr>
        </p15:guide>
        <p15:guide id="12" pos="4604">
          <p15:clr>
            <a:srgbClr val="A4A3A4"/>
          </p15:clr>
        </p15:guide>
        <p15:guide id="13" pos="181">
          <p15:clr>
            <a:srgbClr val="A4A3A4"/>
          </p15:clr>
        </p15:guide>
        <p15:guide id="14" pos="2381">
          <p15:clr>
            <a:srgbClr val="A4A3A4"/>
          </p15:clr>
        </p15:guide>
        <p15:guide id="15" pos="4626">
          <p15:clr>
            <a:srgbClr val="A4A3A4"/>
          </p15:clr>
        </p15:guide>
        <p15:guide id="16" pos="170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E3246"/>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40A8F461-618A-283A-A8B2-2E9590906275}" v="118" dt="2024-08-28T16:27:01.327"/>
    <p1510:client id="{E962E10A-82EE-2A43-E5AF-880C79555FFB}" v="21" dt="2024-08-30T07:39:48.228"/>
    <p1510:client id="{F2B5933B-A08B-4C1A-5D7B-8316D343FD6D}" v="59" dt="2024-08-29T11:55:14.180"/>
  </p1510:revLst>
</p1510:revInfo>
</file>

<file path=ppt/tableStyles.xml><?xml version="1.0" encoding="utf-8"?>
<a:tblStyleLst xmlns:a="http://schemas.openxmlformats.org/drawingml/2006/main" def="{5C22544A-7EE6-4342-B048-85BDC9FD1C3A}">
  <a:tblStyle styleId="{5C22544A-7EE6-4342-B048-85BDC9FD1C3A}" styleName="Style moyen 2 - Accentuation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5940675A-B579-460E-94D1-54222C63F5DA}" styleName="Aucun style, grille du tableau">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125" d="100"/>
          <a:sy n="125" d="100"/>
        </p:scale>
        <p:origin x="1818" y="-2826"/>
      </p:cViewPr>
      <p:guideLst>
        <p:guide orient="horz" pos="3368"/>
        <p:guide orient="horz" pos="398"/>
        <p:guide orient="horz" pos="1776"/>
        <p:guide orient="horz" pos="1706"/>
        <p:guide orient="horz" pos="6338"/>
        <p:guide orient="horz" pos="6550"/>
        <p:guide pos="2382"/>
        <p:guide pos="469"/>
        <p:guide pos="4294"/>
        <p:guide pos="4519"/>
        <p:guide pos="431"/>
        <p:guide pos="4604"/>
        <p:guide pos="181"/>
        <p:guide pos="2381"/>
        <p:guide pos="4626"/>
        <p:guide pos="1701"/>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 Type="http://schemas.openxmlformats.org/officeDocument/2006/relationships/customXml" Target="../customXml/item1.xml"/><Relationship Id="rId2" Type="http://schemas.openxmlformats.org/officeDocument/2006/relationships/customXml" Target="../customXml/item2.xml"/><Relationship Id="rId3" Type="http://schemas.openxmlformats.org/officeDocument/2006/relationships/customXml" Target="../customXml/item3.xml"/><Relationship Id="rId4" Type="http://schemas.openxmlformats.org/officeDocument/2006/relationships/slideMaster" Target="slideMasters/slideMaster1.xml"/><Relationship Id="rId5" Type="http://schemas.openxmlformats.org/officeDocument/2006/relationships/slide" Target="slides/slide1.xml"/><Relationship Id="rId6" Type="http://schemas.openxmlformats.org/officeDocument/2006/relationships/slide" Target="slides/slide2.xml"/><Relationship Id="rId7" Type="http://schemas.openxmlformats.org/officeDocument/2006/relationships/slide" Target="slides/slide3.xml"/><Relationship Id="rId8" Type="http://schemas.openxmlformats.org/officeDocument/2006/relationships/slide" Target="slides/slide4.xml"/><Relationship Id="rId9" Type="http://schemas.openxmlformats.org/officeDocument/2006/relationships/slide" Target="slides/slide5.xml"/><Relationship Id="rId10" Type="http://schemas.openxmlformats.org/officeDocument/2006/relationships/slide" Target="slides/slide6.xml"/><Relationship Id="rId11" Type="http://schemas.openxmlformats.org/officeDocument/2006/relationships/slide" Target="slides/slide7.xml"/><Relationship Id="rId12" Type="http://schemas.openxmlformats.org/officeDocument/2006/relationships/slide" Target="slides/slide8.xml"/><Relationship Id="rId13" Type="http://schemas.openxmlformats.org/officeDocument/2006/relationships/notesMaster" Target="notesMasters/notesMaster1.xml"/><Relationship Id="rId14" Type="http://schemas.openxmlformats.org/officeDocument/2006/relationships/presProps" Target="presProps.xml"/><Relationship Id="rId15" Type="http://schemas.openxmlformats.org/officeDocument/2006/relationships/viewProps" Target="viewProps.xml"/><Relationship Id="rId16" Type="http://schemas.openxmlformats.org/officeDocument/2006/relationships/theme" Target="theme/theme1.xml"/><Relationship Id="rId17" Type="http://schemas.openxmlformats.org/officeDocument/2006/relationships/tableStyles" Target="tableStyles.xml"/><Relationship Id="rId18" Type="http://schemas.microsoft.com/office/2016/11/relationships/changesInfo" Target="changesInfos/changesInfo1.xml"/><Relationship Id="rId19" Type="http://schemas.microsoft.com/office/2015/10/relationships/revisionInfo" Target="revisionInfo.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Emmanuel BATT" userId="S::ebatt@hand-e.fr::9d65938e-bbe2-4d44-be13-c217ea8f99c4" providerId="AD" clId="Web-{40A8F461-618A-283A-A8B2-2E9590906275}"/>
    <pc:docChg chg="addSld delSld modSld">
      <pc:chgData name="Emmanuel BATT" userId="S::ebatt@hand-e.fr::9d65938e-bbe2-4d44-be13-c217ea8f99c4" providerId="AD" clId="Web-{40A8F461-618A-283A-A8B2-2E9590906275}" dt="2024-08-28T16:27:01.327" v="91" actId="20577"/>
      <pc:docMkLst>
        <pc:docMk/>
      </pc:docMkLst>
      <pc:sldChg chg="addSp delSp modSp">
        <pc:chgData name="Emmanuel BATT" userId="S::ebatt@hand-e.fr::9d65938e-bbe2-4d44-be13-c217ea8f99c4" providerId="AD" clId="Web-{40A8F461-618A-283A-A8B2-2E9590906275}" dt="2024-08-28T16:27:01.327" v="91" actId="20577"/>
        <pc:sldMkLst>
          <pc:docMk/>
          <pc:sldMk cId="3753401322" sldId="256"/>
        </pc:sldMkLst>
        <pc:spChg chg="del mod">
          <ac:chgData name="Emmanuel BATT" userId="S::ebatt@hand-e.fr::9d65938e-bbe2-4d44-be13-c217ea8f99c4" providerId="AD" clId="Web-{40A8F461-618A-283A-A8B2-2E9590906275}" dt="2024-08-28T16:19:39.458" v="4"/>
          <ac:spMkLst>
            <pc:docMk/>
            <pc:sldMk cId="3753401322" sldId="256"/>
            <ac:spMk id="2" creationId="{EFA05DB9-4806-4080-D50D-94CBD409C78B}"/>
          </ac:spMkLst>
        </pc:spChg>
        <pc:spChg chg="add del mod">
          <ac:chgData name="Emmanuel BATT" userId="S::ebatt@hand-e.fr::9d65938e-bbe2-4d44-be13-c217ea8f99c4" providerId="AD" clId="Web-{40A8F461-618A-283A-A8B2-2E9590906275}" dt="2024-08-28T16:19:09.692" v="1"/>
          <ac:spMkLst>
            <pc:docMk/>
            <pc:sldMk cId="3753401322" sldId="256"/>
            <ac:spMk id="8" creationId="{A17DDA37-23BF-C2C8-9A73-63CC2D8AD90C}"/>
          </ac:spMkLst>
        </pc:spChg>
        <pc:spChg chg="mod">
          <ac:chgData name="Emmanuel BATT" userId="S::ebatt@hand-e.fr::9d65938e-bbe2-4d44-be13-c217ea8f99c4" providerId="AD" clId="Web-{40A8F461-618A-283A-A8B2-2E9590906275}" dt="2024-08-28T16:23:48.745" v="88" actId="20577"/>
          <ac:spMkLst>
            <pc:docMk/>
            <pc:sldMk cId="3753401322" sldId="256"/>
            <ac:spMk id="10" creationId="{C00EF616-D107-809C-9CD3-0EA14D0DAF5A}"/>
          </ac:spMkLst>
        </pc:spChg>
        <pc:spChg chg="mod">
          <ac:chgData name="Emmanuel BATT" userId="S::ebatt@hand-e.fr::9d65938e-bbe2-4d44-be13-c217ea8f99c4" providerId="AD" clId="Web-{40A8F461-618A-283A-A8B2-2E9590906275}" dt="2024-08-28T16:27:01.327" v="91" actId="20577"/>
          <ac:spMkLst>
            <pc:docMk/>
            <pc:sldMk cId="3753401322" sldId="256"/>
            <ac:spMk id="28" creationId="{00000000-0000-0000-0000-000000000000}"/>
          </ac:spMkLst>
        </pc:spChg>
        <pc:spChg chg="del">
          <ac:chgData name="Emmanuel BATT" userId="S::ebatt@hand-e.fr::9d65938e-bbe2-4d44-be13-c217ea8f99c4" providerId="AD" clId="Web-{40A8F461-618A-283A-A8B2-2E9590906275}" dt="2024-08-28T16:19:05.035" v="0"/>
          <ac:spMkLst>
            <pc:docMk/>
            <pc:sldMk cId="3753401322" sldId="256"/>
            <ac:spMk id="29" creationId="{00000000-0000-0000-0000-000000000000}"/>
          </ac:spMkLst>
        </pc:spChg>
        <pc:graphicFrameChg chg="mod modGraphic">
          <ac:chgData name="Emmanuel BATT" userId="S::ebatt@hand-e.fr::9d65938e-bbe2-4d44-be13-c217ea8f99c4" providerId="AD" clId="Web-{40A8F461-618A-283A-A8B2-2E9590906275}" dt="2024-08-28T16:22:01.321" v="6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40A8F461-618A-283A-A8B2-2E9590906275}" dt="2024-08-28T16:20:25.053" v="9"/>
        <pc:sldMkLst>
          <pc:docMk/>
          <pc:sldMk cId="1362801244" sldId="259"/>
        </pc:sldMkLst>
        <pc:graphicFrameChg chg="modGraphic">
          <ac:chgData name="Emmanuel BATT" userId="S::ebatt@hand-e.fr::9d65938e-bbe2-4d44-be13-c217ea8f99c4" providerId="AD" clId="Web-{40A8F461-618A-283A-A8B2-2E9590906275}" dt="2024-08-28T16:20:05.021" v="6"/>
          <ac:graphicFrameMkLst>
            <pc:docMk/>
            <pc:sldMk cId="1362801244" sldId="259"/>
            <ac:graphicFrameMk id="51" creationId="{FFDE2B17-0109-BCEE-A5CC-F166D6659AA4}"/>
          </ac:graphicFrameMkLst>
        </pc:graphicFrameChg>
        <pc:graphicFrameChg chg="modGraphic">
          <ac:chgData name="Emmanuel BATT" userId="S::ebatt@hand-e.fr::9d65938e-bbe2-4d44-be13-c217ea8f99c4" providerId="AD" clId="Web-{40A8F461-618A-283A-A8B2-2E9590906275}" dt="2024-08-28T16:20:25.053" v="9"/>
          <ac:graphicFrameMkLst>
            <pc:docMk/>
            <pc:sldMk cId="1362801244" sldId="259"/>
            <ac:graphicFrameMk id="53" creationId="{068E026C-CA68-CB64-6BF0-A2372BC83496}"/>
          </ac:graphicFrameMkLst>
        </pc:graphicFrameChg>
      </pc:sldChg>
      <pc:sldChg chg="modSp">
        <pc:chgData name="Emmanuel BATT" userId="S::ebatt@hand-e.fr::9d65938e-bbe2-4d44-be13-c217ea8f99c4" providerId="AD" clId="Web-{40A8F461-618A-283A-A8B2-2E9590906275}" dt="2024-08-28T16:21:05.819" v="23"/>
        <pc:sldMkLst>
          <pc:docMk/>
          <pc:sldMk cId="4278137385" sldId="268"/>
        </pc:sldMkLst>
        <pc:graphicFrameChg chg="modGraphic">
          <ac:chgData name="Emmanuel BATT" userId="S::ebatt@hand-e.fr::9d65938e-bbe2-4d44-be13-c217ea8f99c4" providerId="AD" clId="Web-{40A8F461-618A-283A-A8B2-2E9590906275}" dt="2024-08-28T16:21:05.819" v="23"/>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40A8F461-618A-283A-A8B2-2E9590906275}" dt="2024-08-28T16:20:35.678" v="10"/>
        <pc:sldMkLst>
          <pc:docMk/>
          <pc:sldMk cId="348397612" sldId="269"/>
        </pc:sldMkLst>
      </pc:sldChg>
      <pc:sldChg chg="add replId">
        <pc:chgData name="Emmanuel BATT" userId="S::ebatt@hand-e.fr::9d65938e-bbe2-4d44-be13-c217ea8f99c4" providerId="AD" clId="Web-{40A8F461-618A-283A-A8B2-2E9590906275}" dt="2024-08-28T16:20:46.053" v="15"/>
        <pc:sldMkLst>
          <pc:docMk/>
          <pc:sldMk cId="3513896655" sldId="269"/>
        </pc:sldMkLst>
      </pc:sldChg>
      <pc:sldChg chg="del">
        <pc:chgData name="Emmanuel BATT" userId="S::ebatt@hand-e.fr::9d65938e-bbe2-4d44-be13-c217ea8f99c4" providerId="AD" clId="Web-{40A8F461-618A-283A-A8B2-2E9590906275}" dt="2024-08-28T16:20:37.334" v="11"/>
        <pc:sldMkLst>
          <pc:docMk/>
          <pc:sldMk cId="3162511075" sldId="270"/>
        </pc:sldMkLst>
      </pc:sldChg>
      <pc:sldChg chg="add replId">
        <pc:chgData name="Emmanuel BATT" userId="S::ebatt@hand-e.fr::9d65938e-bbe2-4d44-be13-c217ea8f99c4" providerId="AD" clId="Web-{40A8F461-618A-283A-A8B2-2E9590906275}" dt="2024-08-28T16:20:46.741" v="16"/>
        <pc:sldMkLst>
          <pc:docMk/>
          <pc:sldMk cId="4268003547" sldId="270"/>
        </pc:sldMkLst>
      </pc:sldChg>
      <pc:sldChg chg="add replId">
        <pc:chgData name="Emmanuel BATT" userId="S::ebatt@hand-e.fr::9d65938e-bbe2-4d44-be13-c217ea8f99c4" providerId="AD" clId="Web-{40A8F461-618A-283A-A8B2-2E9590906275}" dt="2024-08-28T16:20:48.038" v="17"/>
        <pc:sldMkLst>
          <pc:docMk/>
          <pc:sldMk cId="2127764501" sldId="271"/>
        </pc:sldMkLst>
      </pc:sldChg>
      <pc:sldChg chg="del">
        <pc:chgData name="Emmanuel BATT" userId="S::ebatt@hand-e.fr::9d65938e-bbe2-4d44-be13-c217ea8f99c4" providerId="AD" clId="Web-{40A8F461-618A-283A-A8B2-2E9590906275}" dt="2024-08-28T16:20:38.428" v="12"/>
        <pc:sldMkLst>
          <pc:docMk/>
          <pc:sldMk cId="2342082241" sldId="271"/>
        </pc:sldMkLst>
      </pc:sldChg>
      <pc:sldChg chg="del">
        <pc:chgData name="Emmanuel BATT" userId="S::ebatt@hand-e.fr::9d65938e-bbe2-4d44-be13-c217ea8f99c4" providerId="AD" clId="Web-{40A8F461-618A-283A-A8B2-2E9590906275}" dt="2024-08-28T16:20:38.959" v="13"/>
        <pc:sldMkLst>
          <pc:docMk/>
          <pc:sldMk cId="184785497" sldId="272"/>
        </pc:sldMkLst>
      </pc:sldChg>
      <pc:sldChg chg="add replId">
        <pc:chgData name="Emmanuel BATT" userId="S::ebatt@hand-e.fr::9d65938e-bbe2-4d44-be13-c217ea8f99c4" providerId="AD" clId="Web-{40A8F461-618A-283A-A8B2-2E9590906275}" dt="2024-08-28T16:20:49.272" v="18"/>
        <pc:sldMkLst>
          <pc:docMk/>
          <pc:sldMk cId="2638632864" sldId="272"/>
        </pc:sldMkLst>
      </pc:sldChg>
      <pc:sldChg chg="add replId">
        <pc:chgData name="Emmanuel BATT" userId="S::ebatt@hand-e.fr::9d65938e-bbe2-4d44-be13-c217ea8f99c4" providerId="AD" clId="Web-{40A8F461-618A-283A-A8B2-2E9590906275}" dt="2024-08-28T16:20:49.725" v="19"/>
        <pc:sldMkLst>
          <pc:docMk/>
          <pc:sldMk cId="2479183341" sldId="273"/>
        </pc:sldMkLst>
      </pc:sldChg>
      <pc:sldChg chg="del">
        <pc:chgData name="Emmanuel BATT" userId="S::ebatt@hand-e.fr::9d65938e-bbe2-4d44-be13-c217ea8f99c4" providerId="AD" clId="Web-{40A8F461-618A-283A-A8B2-2E9590906275}" dt="2024-08-28T16:20:39.616" v="14"/>
        <pc:sldMkLst>
          <pc:docMk/>
          <pc:sldMk cId="3342461578" sldId="273"/>
        </pc:sldMkLst>
      </pc:sldChg>
    </pc:docChg>
  </pc:docChgLst>
  <pc:docChgLst>
    <pc:chgData name="Emmanuel BATT" userId="S::ebatt@hand-e.fr::9d65938e-bbe2-4d44-be13-c217ea8f99c4" providerId="AD" clId="Web-{22CBF162-4B5F-9A3A-E06B-A888E73BAEED}"/>
    <pc:docChg chg="addSld">
      <pc:chgData name="Emmanuel BATT" userId="S::ebatt@hand-e.fr::9d65938e-bbe2-4d44-be13-c217ea8f99c4" providerId="AD" clId="Web-{22CBF162-4B5F-9A3A-E06B-A888E73BAEED}" dt="2024-08-27T14:56:29.399" v="4"/>
      <pc:docMkLst>
        <pc:docMk/>
      </pc:docMkLst>
      <pc:sldChg chg="add replId">
        <pc:chgData name="Emmanuel BATT" userId="S::ebatt@hand-e.fr::9d65938e-bbe2-4d44-be13-c217ea8f99c4" providerId="AD" clId="Web-{22CBF162-4B5F-9A3A-E06B-A888E73BAEED}" dt="2024-08-27T14:56:22.633" v="0"/>
        <pc:sldMkLst>
          <pc:docMk/>
          <pc:sldMk cId="348397612" sldId="269"/>
        </pc:sldMkLst>
      </pc:sldChg>
      <pc:sldChg chg="add replId">
        <pc:chgData name="Emmanuel BATT" userId="S::ebatt@hand-e.fr::9d65938e-bbe2-4d44-be13-c217ea8f99c4" providerId="AD" clId="Web-{22CBF162-4B5F-9A3A-E06B-A888E73BAEED}" dt="2024-08-27T14:56:23.992" v="1"/>
        <pc:sldMkLst>
          <pc:docMk/>
          <pc:sldMk cId="3162511075" sldId="270"/>
        </pc:sldMkLst>
      </pc:sldChg>
      <pc:sldChg chg="add replId">
        <pc:chgData name="Emmanuel BATT" userId="S::ebatt@hand-e.fr::9d65938e-bbe2-4d44-be13-c217ea8f99c4" providerId="AD" clId="Web-{22CBF162-4B5F-9A3A-E06B-A888E73BAEED}" dt="2024-08-27T14:56:25.680" v="2"/>
        <pc:sldMkLst>
          <pc:docMk/>
          <pc:sldMk cId="2342082241" sldId="271"/>
        </pc:sldMkLst>
      </pc:sldChg>
      <pc:sldChg chg="add replId">
        <pc:chgData name="Emmanuel BATT" userId="S::ebatt@hand-e.fr::9d65938e-bbe2-4d44-be13-c217ea8f99c4" providerId="AD" clId="Web-{22CBF162-4B5F-9A3A-E06B-A888E73BAEED}" dt="2024-08-27T14:56:27.352" v="3"/>
        <pc:sldMkLst>
          <pc:docMk/>
          <pc:sldMk cId="184785497" sldId="272"/>
        </pc:sldMkLst>
      </pc:sldChg>
      <pc:sldChg chg="add replId">
        <pc:chgData name="Emmanuel BATT" userId="S::ebatt@hand-e.fr::9d65938e-bbe2-4d44-be13-c217ea8f99c4" providerId="AD" clId="Web-{22CBF162-4B5F-9A3A-E06B-A888E73BAEED}" dt="2024-08-27T14:56:29.399" v="4"/>
        <pc:sldMkLst>
          <pc:docMk/>
          <pc:sldMk cId="3342461578" sldId="273"/>
        </pc:sldMkLst>
      </pc:sldChg>
    </pc:docChg>
  </pc:docChgLst>
  <pc:docChgLst>
    <pc:chgData name="Emmanuel BATT" userId="S::ebatt@hand-e.fr::9d65938e-bbe2-4d44-be13-c217ea8f99c4" providerId="AD" clId="Web-{F2B5933B-A08B-4C1A-5D7B-8316D343FD6D}"/>
    <pc:docChg chg="modSld">
      <pc:chgData name="Emmanuel BATT" userId="S::ebatt@hand-e.fr::9d65938e-bbe2-4d44-be13-c217ea8f99c4" providerId="AD" clId="Web-{F2B5933B-A08B-4C1A-5D7B-8316D343FD6D}" dt="2024-08-29T11:55:14.180" v="31"/>
      <pc:docMkLst>
        <pc:docMk/>
      </pc:docMkLst>
      <pc:sldChg chg="modSp">
        <pc:chgData name="Emmanuel BATT" userId="S::ebatt@hand-e.fr::9d65938e-bbe2-4d44-be13-c217ea8f99c4" providerId="AD" clId="Web-{F2B5933B-A08B-4C1A-5D7B-8316D343FD6D}" dt="2024-08-29T11:55:14.180" v="31"/>
        <pc:sldMkLst>
          <pc:docMk/>
          <pc:sldMk cId="3753401322" sldId="256"/>
        </pc:sldMkLst>
        <pc:spChg chg="mod">
          <ac:chgData name="Emmanuel BATT" userId="S::ebatt@hand-e.fr::9d65938e-bbe2-4d44-be13-c217ea8f99c4" providerId="AD" clId="Web-{F2B5933B-A08B-4C1A-5D7B-8316D343FD6D}" dt="2024-08-29T11:54:01.693" v="30" actId="20577"/>
          <ac:spMkLst>
            <pc:docMk/>
            <pc:sldMk cId="3753401322" sldId="256"/>
            <ac:spMk id="10" creationId="{C00EF616-D107-809C-9CD3-0EA14D0DAF5A}"/>
          </ac:spMkLst>
        </pc:spChg>
        <pc:graphicFrameChg chg="modGraphic">
          <ac:chgData name="Emmanuel BATT" userId="S::ebatt@hand-e.fr::9d65938e-bbe2-4d44-be13-c217ea8f99c4" providerId="AD" clId="Web-{F2B5933B-A08B-4C1A-5D7B-8316D343FD6D}" dt="2024-08-29T11:55:14.180" v="31"/>
          <ac:graphicFrameMkLst>
            <pc:docMk/>
            <pc:sldMk cId="3753401322" sldId="256"/>
            <ac:graphicFrameMk id="15" creationId="{D26B4656-6012-CBC6-E496-10EECAEFC7AE}"/>
          </ac:graphicFrameMkLst>
        </pc:graphicFrameChg>
      </pc:sldChg>
    </pc:docChg>
  </pc:docChgLst>
  <pc:docChgLst>
    <pc:chgData name="Emmanuel BATT" userId="S::ebatt@hand-e.fr::9d65938e-bbe2-4d44-be13-c217ea8f99c4" providerId="AD" clId="Web-{DAD306B9-EF0F-2C59-F901-256A598CF674}"/>
    <pc:docChg chg="delSld modSld">
      <pc:chgData name="Emmanuel BATT" userId="S::ebatt@hand-e.fr::9d65938e-bbe2-4d44-be13-c217ea8f99c4" providerId="AD" clId="Web-{DAD306B9-EF0F-2C59-F901-256A598CF674}" dt="2024-08-27T07:52:03.755" v="686"/>
      <pc:docMkLst>
        <pc:docMk/>
      </pc:docMkLst>
      <pc:sldChg chg="delSp modSp">
        <pc:chgData name="Emmanuel BATT" userId="S::ebatt@hand-e.fr::9d65938e-bbe2-4d44-be13-c217ea8f99c4" providerId="AD" clId="Web-{DAD306B9-EF0F-2C59-F901-256A598CF674}" dt="2024-08-27T07:52:03.755" v="686"/>
        <pc:sldMkLst>
          <pc:docMk/>
          <pc:sldMk cId="3753401322" sldId="256"/>
        </pc:sldMkLst>
        <pc:spChg chg="mod">
          <ac:chgData name="Emmanuel BATT" userId="S::ebatt@hand-e.fr::9d65938e-bbe2-4d44-be13-c217ea8f99c4" providerId="AD" clId="Web-{DAD306B9-EF0F-2C59-F901-256A598CF674}" dt="2024-08-27T07:22:40.579" v="2" actId="1076"/>
          <ac:spMkLst>
            <pc:docMk/>
            <pc:sldMk cId="3753401322" sldId="256"/>
            <ac:spMk id="2" creationId="{EFA05DB9-4806-4080-D50D-94CBD409C78B}"/>
          </ac:spMkLst>
        </pc:spChg>
        <pc:spChg chg="mod">
          <ac:chgData name="Emmanuel BATT" userId="S::ebatt@hand-e.fr::9d65938e-bbe2-4d44-be13-c217ea8f99c4" providerId="AD" clId="Web-{DAD306B9-EF0F-2C59-F901-256A598CF674}" dt="2024-08-27T07:22:37.297" v="1" actId="14100"/>
          <ac:spMkLst>
            <pc:docMk/>
            <pc:sldMk cId="3753401322" sldId="256"/>
            <ac:spMk id="7" creationId="{C9314606-5909-DA03-CAE3-AF286CCB8DD1}"/>
          </ac:spMkLst>
        </pc:spChg>
        <pc:spChg chg="mod">
          <ac:chgData name="Emmanuel BATT" userId="S::ebatt@hand-e.fr::9d65938e-bbe2-4d44-be13-c217ea8f99c4" providerId="AD" clId="Web-{DAD306B9-EF0F-2C59-F901-256A598CF674}" dt="2024-08-27T07:29:46.079" v="23" actId="20577"/>
          <ac:spMkLst>
            <pc:docMk/>
            <pc:sldMk cId="3753401322" sldId="256"/>
            <ac:spMk id="10" creationId="{C00EF616-D107-809C-9CD3-0EA14D0DAF5A}"/>
          </ac:spMkLst>
        </pc:spChg>
        <pc:graphicFrameChg chg="mod modGraphic">
          <ac:chgData name="Emmanuel BATT" userId="S::ebatt@hand-e.fr::9d65938e-bbe2-4d44-be13-c217ea8f99c4" providerId="AD" clId="Web-{DAD306B9-EF0F-2C59-F901-256A598CF674}" dt="2024-08-27T07:31:07.957" v="41"/>
          <ac:graphicFrameMkLst>
            <pc:docMk/>
            <pc:sldMk cId="3753401322" sldId="256"/>
            <ac:graphicFrameMk id="15" creationId="{D26B4656-6012-CBC6-E496-10EECAEFC7AE}"/>
          </ac:graphicFrameMkLst>
        </pc:graphicFrameChg>
        <pc:graphicFrameChg chg="del">
          <ac:chgData name="Emmanuel BATT" userId="S::ebatt@hand-e.fr::9d65938e-bbe2-4d44-be13-c217ea8f99c4" providerId="AD" clId="Web-{DAD306B9-EF0F-2C59-F901-256A598CF674}" dt="2024-08-27T07:22:30.984" v="0"/>
          <ac:graphicFrameMkLst>
            <pc:docMk/>
            <pc:sldMk cId="3753401322" sldId="256"/>
            <ac:graphicFrameMk id="24" creationId="{6764E6B1-348D-5588-C3F7-7DF3313DCD18}"/>
          </ac:graphicFrameMkLst>
        </pc:graphicFrameChg>
        <pc:picChg chg="mod">
          <ac:chgData name="Emmanuel BATT" userId="S::ebatt@hand-e.fr::9d65938e-bbe2-4d44-be13-c217ea8f99c4" providerId="AD" clId="Web-{DAD306B9-EF0F-2C59-F901-256A598CF674}" dt="2024-08-27T07:51:50.083" v="683"/>
          <ac:picMkLst>
            <pc:docMk/>
            <pc:sldMk cId="3753401322" sldId="256"/>
            <ac:picMk id="23" creationId="{29FAEDF2-5FF4-5501-878E-5CC2591BCDB1}"/>
          </ac:picMkLst>
        </pc:picChg>
        <pc:picChg chg="mod">
          <ac:chgData name="Emmanuel BATT" userId="S::ebatt@hand-e.fr::9d65938e-bbe2-4d44-be13-c217ea8f99c4" providerId="AD" clId="Web-{DAD306B9-EF0F-2C59-F901-256A598CF674}" dt="2024-08-27T07:52:03.755" v="686"/>
          <ac:picMkLst>
            <pc:docMk/>
            <pc:sldMk cId="3753401322" sldId="256"/>
            <ac:picMk id="33" creationId="{E0A332C3-F08C-971F-0E84-910FC1A82B6E}"/>
          </ac:picMkLst>
        </pc:picChg>
      </pc:sldChg>
      <pc:sldChg chg="delSp modSp">
        <pc:chgData name="Emmanuel BATT" userId="S::ebatt@hand-e.fr::9d65938e-bbe2-4d44-be13-c217ea8f99c4" providerId="AD" clId="Web-{DAD306B9-EF0F-2C59-F901-256A598CF674}" dt="2024-08-27T07:47:37.636" v="473"/>
        <pc:sldMkLst>
          <pc:docMk/>
          <pc:sldMk cId="1362801244" sldId="259"/>
        </pc:sldMkLst>
        <pc:spChg chg="mod">
          <ac:chgData name="Emmanuel BATT" userId="S::ebatt@hand-e.fr::9d65938e-bbe2-4d44-be13-c217ea8f99c4" providerId="AD" clId="Web-{DAD306B9-EF0F-2C59-F901-256A598CF674}" dt="2024-08-27T07:45:32.084" v="460" actId="20577"/>
          <ac:spMkLst>
            <pc:docMk/>
            <pc:sldMk cId="1362801244" sldId="259"/>
            <ac:spMk id="25" creationId="{00000000-0000-0000-0000-000000000000}"/>
          </ac:spMkLst>
        </pc:spChg>
        <pc:spChg chg="mod">
          <ac:chgData name="Emmanuel BATT" userId="S::ebatt@hand-e.fr::9d65938e-bbe2-4d44-be13-c217ea8f99c4" providerId="AD" clId="Web-{DAD306B9-EF0F-2C59-F901-256A598CF674}" dt="2024-08-27T07:44:41.926" v="442" actId="20577"/>
          <ac:spMkLst>
            <pc:docMk/>
            <pc:sldMk cId="1362801244" sldId="259"/>
            <ac:spMk id="27" creationId="{00000000-0000-0000-0000-000000000000}"/>
          </ac:spMkLst>
        </pc:spChg>
        <pc:spChg chg="del">
          <ac:chgData name="Emmanuel BATT" userId="S::ebatt@hand-e.fr::9d65938e-bbe2-4d44-be13-c217ea8f99c4" providerId="AD" clId="Web-{DAD306B9-EF0F-2C59-F901-256A598CF674}" dt="2024-08-27T07:30:33.503" v="26"/>
          <ac:spMkLst>
            <pc:docMk/>
            <pc:sldMk cId="1362801244" sldId="259"/>
            <ac:spMk id="31" creationId="{97E3300C-BD93-F12C-B154-FE9ECAC33916}"/>
          </ac:spMkLst>
        </pc:spChg>
        <pc:spChg chg="del">
          <ac:chgData name="Emmanuel BATT" userId="S::ebatt@hand-e.fr::9d65938e-bbe2-4d44-be13-c217ea8f99c4" providerId="AD" clId="Web-{DAD306B9-EF0F-2C59-F901-256A598CF674}" dt="2024-08-27T07:30:35.175" v="27"/>
          <ac:spMkLst>
            <pc:docMk/>
            <pc:sldMk cId="1362801244" sldId="259"/>
            <ac:spMk id="33" creationId="{32855974-0229-172C-FCA9-A74BE47B1B89}"/>
          </ac:spMkLst>
        </pc:spChg>
        <pc:spChg chg="del">
          <ac:chgData name="Emmanuel BATT" userId="S::ebatt@hand-e.fr::9d65938e-bbe2-4d44-be13-c217ea8f99c4" providerId="AD" clId="Web-{DAD306B9-EF0F-2C59-F901-256A598CF674}" dt="2024-08-27T07:30:37.534" v="29"/>
          <ac:spMkLst>
            <pc:docMk/>
            <pc:sldMk cId="1362801244" sldId="259"/>
            <ac:spMk id="34" creationId="{0EC5A1A4-4B2D-A46A-57AC-FB0975D6CA34}"/>
          </ac:spMkLst>
        </pc:spChg>
        <pc:spChg chg="del">
          <ac:chgData name="Emmanuel BATT" userId="S::ebatt@hand-e.fr::9d65938e-bbe2-4d44-be13-c217ea8f99c4" providerId="AD" clId="Web-{DAD306B9-EF0F-2C59-F901-256A598CF674}" dt="2024-08-27T07:30:36.284" v="28"/>
          <ac:spMkLst>
            <pc:docMk/>
            <pc:sldMk cId="1362801244" sldId="259"/>
            <ac:spMk id="35" creationId="{5C451F4E-D2C3-7D25-5E6E-5E96C9E52D8D}"/>
          </ac:spMkLst>
        </pc:spChg>
        <pc:spChg chg="mod">
          <ac:chgData name="Emmanuel BATT" userId="S::ebatt@hand-e.fr::9d65938e-bbe2-4d44-be13-c217ea8f99c4" providerId="AD" clId="Web-{DAD306B9-EF0F-2C59-F901-256A598CF674}" dt="2024-08-27T07:44:57.208" v="445" actId="20577"/>
          <ac:spMkLst>
            <pc:docMk/>
            <pc:sldMk cId="1362801244" sldId="259"/>
            <ac:spMk id="38" creationId="{A95F2125-416E-7667-069C-FDC3428E4AB8}"/>
          </ac:spMkLst>
        </pc:spChg>
        <pc:graphicFrameChg chg="mod modGraphic">
          <ac:chgData name="Emmanuel BATT" userId="S::ebatt@hand-e.fr::9d65938e-bbe2-4d44-be13-c217ea8f99c4" providerId="AD" clId="Web-{DAD306B9-EF0F-2C59-F901-256A598CF674}" dt="2024-08-27T07:41:33.778" v="314"/>
          <ac:graphicFrameMkLst>
            <pc:docMk/>
            <pc:sldMk cId="1362801244" sldId="259"/>
            <ac:graphicFrameMk id="51" creationId="{FFDE2B17-0109-BCEE-A5CC-F166D6659AA4}"/>
          </ac:graphicFrameMkLst>
        </pc:graphicFrameChg>
        <pc:graphicFrameChg chg="mod modGraphic">
          <ac:chgData name="Emmanuel BATT" userId="S::ebatt@hand-e.fr::9d65938e-bbe2-4d44-be13-c217ea8f99c4" providerId="AD" clId="Web-{DAD306B9-EF0F-2C59-F901-256A598CF674}" dt="2024-08-27T07:44:28.754" v="438"/>
          <ac:graphicFrameMkLst>
            <pc:docMk/>
            <pc:sldMk cId="1362801244" sldId="259"/>
            <ac:graphicFrameMk id="53" creationId="{068E026C-CA68-CB64-6BF0-A2372BC83496}"/>
          </ac:graphicFrameMkLst>
        </pc:graphicFrameChg>
        <pc:picChg chg="mod">
          <ac:chgData name="Emmanuel BATT" userId="S::ebatt@hand-e.fr::9d65938e-bbe2-4d44-be13-c217ea8f99c4" providerId="AD" clId="Web-{DAD306B9-EF0F-2C59-F901-256A598CF674}" dt="2024-08-27T07:47:37.636" v="473"/>
          <ac:picMkLst>
            <pc:docMk/>
            <pc:sldMk cId="1362801244" sldId="259"/>
            <ac:picMk id="19" creationId="{5A228BBA-5492-CF19-D70C-891C2EACC0E0}"/>
          </ac:picMkLst>
        </pc:picChg>
      </pc:sldChg>
      <pc:sldChg chg="modSp">
        <pc:chgData name="Emmanuel BATT" userId="S::ebatt@hand-e.fr::9d65938e-bbe2-4d44-be13-c217ea8f99c4" providerId="AD" clId="Web-{DAD306B9-EF0F-2C59-F901-256A598CF674}" dt="2024-08-27T07:51:07.394" v="675"/>
        <pc:sldMkLst>
          <pc:docMk/>
          <pc:sldMk cId="4278137385" sldId="268"/>
        </pc:sldMkLst>
        <pc:graphicFrameChg chg="mod modGraphic">
          <ac:chgData name="Emmanuel BATT" userId="S::ebatt@hand-e.fr::9d65938e-bbe2-4d44-be13-c217ea8f99c4" providerId="AD" clId="Web-{DAD306B9-EF0F-2C59-F901-256A598CF674}" dt="2024-08-27T07:51:07.394" v="675"/>
          <ac:graphicFrameMkLst>
            <pc:docMk/>
            <pc:sldMk cId="4278137385" sldId="268"/>
            <ac:graphicFrameMk id="32" creationId="{00000000-0000-0000-0000-000000000000}"/>
          </ac:graphicFrameMkLst>
        </pc:graphicFrameChg>
      </pc:sldChg>
      <pc:sldChg chg="del">
        <pc:chgData name="Emmanuel BATT" userId="S::ebatt@hand-e.fr::9d65938e-bbe2-4d44-be13-c217ea8f99c4" providerId="AD" clId="Web-{DAD306B9-EF0F-2C59-F901-256A598CF674}" dt="2024-08-27T07:30:03.252" v="24"/>
        <pc:sldMkLst>
          <pc:docMk/>
          <pc:sldMk cId="3818575231" sldId="269"/>
        </pc:sldMkLst>
      </pc:sldChg>
      <pc:sldChg chg="del">
        <pc:chgData name="Emmanuel BATT" userId="S::ebatt@hand-e.fr::9d65938e-bbe2-4d44-be13-c217ea8f99c4" providerId="AD" clId="Web-{DAD306B9-EF0F-2C59-F901-256A598CF674}" dt="2024-08-27T07:30:04.877" v="25"/>
        <pc:sldMkLst>
          <pc:docMk/>
          <pc:sldMk cId="3883408661" sldId="270"/>
        </pc:sldMkLst>
      </pc:sldChg>
    </pc:docChg>
  </pc:docChgLst>
  <pc:docChgLst>
    <pc:chgData name="Emmanuel BATT" userId="S::ebatt@hand-e.fr::9d65938e-bbe2-4d44-be13-c217ea8f99c4" providerId="AD" clId="Web-{E962E10A-82EE-2A43-E5AF-880C79555FFB}"/>
    <pc:docChg chg="addSld delSld modSld">
      <pc:chgData name="Emmanuel BATT" userId="S::ebatt@hand-e.fr::9d65938e-bbe2-4d44-be13-c217ea8f99c4" providerId="AD" clId="Web-{E962E10A-82EE-2A43-E5AF-880C79555FFB}" dt="2024-08-30T07:39:48.228" v="15"/>
      <pc:docMkLst>
        <pc:docMk/>
      </pc:docMkLst>
      <pc:sldChg chg="modSp">
        <pc:chgData name="Emmanuel BATT" userId="S::ebatt@hand-e.fr::9d65938e-bbe2-4d44-be13-c217ea8f99c4" providerId="AD" clId="Web-{E962E10A-82EE-2A43-E5AF-880C79555FFB}" dt="2024-08-30T07:39:07.712" v="3"/>
        <pc:sldMkLst>
          <pc:docMk/>
          <pc:sldMk cId="3753401322" sldId="256"/>
        </pc:sldMkLst>
        <pc:spChg chg="mod">
          <ac:chgData name="Emmanuel BATT" userId="S::ebatt@hand-e.fr::9d65938e-bbe2-4d44-be13-c217ea8f99c4" providerId="AD" clId="Web-{E962E10A-82EE-2A43-E5AF-880C79555FFB}" dt="2024-08-30T07:39:05.290" v="1" actId="20577"/>
          <ac:spMkLst>
            <pc:docMk/>
            <pc:sldMk cId="3753401322" sldId="256"/>
            <ac:spMk id="10" creationId="{C00EF616-D107-809C-9CD3-0EA14D0DAF5A}"/>
          </ac:spMkLst>
        </pc:spChg>
        <pc:graphicFrameChg chg="mod modGraphic">
          <ac:chgData name="Emmanuel BATT" userId="S::ebatt@hand-e.fr::9d65938e-bbe2-4d44-be13-c217ea8f99c4" providerId="AD" clId="Web-{E962E10A-82EE-2A43-E5AF-880C79555FFB}" dt="2024-08-30T07:39:07.712" v="3"/>
          <ac:graphicFrameMkLst>
            <pc:docMk/>
            <pc:sldMk cId="3753401322" sldId="256"/>
            <ac:graphicFrameMk id="15" creationId="{D26B4656-6012-CBC6-E496-10EECAEFC7AE}"/>
          </ac:graphicFrameMkLst>
        </pc:graphicFrameChg>
      </pc:sldChg>
      <pc:sldChg chg="modSp">
        <pc:chgData name="Emmanuel BATT" userId="S::ebatt@hand-e.fr::9d65938e-bbe2-4d44-be13-c217ea8f99c4" providerId="AD" clId="Web-{E962E10A-82EE-2A43-E5AF-880C79555FFB}" dt="2024-08-30T07:39:19.181" v="5"/>
        <pc:sldMkLst>
          <pc:docMk/>
          <pc:sldMk cId="1362801244" sldId="259"/>
        </pc:sldMkLst>
        <pc:graphicFrameChg chg="modGraphic">
          <ac:chgData name="Emmanuel BATT" userId="S::ebatt@hand-e.fr::9d65938e-bbe2-4d44-be13-c217ea8f99c4" providerId="AD" clId="Web-{E962E10A-82EE-2A43-E5AF-880C79555FFB}" dt="2024-08-30T07:39:19.181" v="5"/>
          <ac:graphicFrameMkLst>
            <pc:docMk/>
            <pc:sldMk cId="1362801244" sldId="259"/>
            <ac:graphicFrameMk id="51" creationId="{FFDE2B17-0109-BCEE-A5CC-F166D6659AA4}"/>
          </ac:graphicFrameMkLst>
        </pc:graphicFrameChg>
      </pc:sldChg>
      <pc:sldChg chg="add replId">
        <pc:chgData name="Emmanuel BATT" userId="S::ebatt@hand-e.fr::9d65938e-bbe2-4d44-be13-c217ea8f99c4" providerId="AD" clId="Web-{E962E10A-82EE-2A43-E5AF-880C79555FFB}" dt="2024-08-30T07:39:43.713" v="11"/>
        <pc:sldMkLst>
          <pc:docMk/>
          <pc:sldMk cId="3001389011" sldId="269"/>
        </pc:sldMkLst>
      </pc:sldChg>
      <pc:sldChg chg="del">
        <pc:chgData name="Emmanuel BATT" userId="S::ebatt@hand-e.fr::9d65938e-bbe2-4d44-be13-c217ea8f99c4" providerId="AD" clId="Web-{E962E10A-82EE-2A43-E5AF-880C79555FFB}" dt="2024-08-30T07:39:27.900" v="10"/>
        <pc:sldMkLst>
          <pc:docMk/>
          <pc:sldMk cId="3513896655" sldId="269"/>
        </pc:sldMkLst>
      </pc:sldChg>
      <pc:sldChg chg="add replId">
        <pc:chgData name="Emmanuel BATT" userId="S::ebatt@hand-e.fr::9d65938e-bbe2-4d44-be13-c217ea8f99c4" providerId="AD" clId="Web-{E962E10A-82EE-2A43-E5AF-880C79555FFB}" dt="2024-08-30T07:39:44.666" v="12"/>
        <pc:sldMkLst>
          <pc:docMk/>
          <pc:sldMk cId="1585310625" sldId="270"/>
        </pc:sldMkLst>
      </pc:sldChg>
      <pc:sldChg chg="del">
        <pc:chgData name="Emmanuel BATT" userId="S::ebatt@hand-e.fr::9d65938e-bbe2-4d44-be13-c217ea8f99c4" providerId="AD" clId="Web-{E962E10A-82EE-2A43-E5AF-880C79555FFB}" dt="2024-08-30T07:39:27.900" v="9"/>
        <pc:sldMkLst>
          <pc:docMk/>
          <pc:sldMk cId="4268003547" sldId="270"/>
        </pc:sldMkLst>
      </pc:sldChg>
      <pc:sldChg chg="del">
        <pc:chgData name="Emmanuel BATT" userId="S::ebatt@hand-e.fr::9d65938e-bbe2-4d44-be13-c217ea8f99c4" providerId="AD" clId="Web-{E962E10A-82EE-2A43-E5AF-880C79555FFB}" dt="2024-08-30T07:39:27.900" v="8"/>
        <pc:sldMkLst>
          <pc:docMk/>
          <pc:sldMk cId="2127764501" sldId="271"/>
        </pc:sldMkLst>
      </pc:sldChg>
      <pc:sldChg chg="add replId">
        <pc:chgData name="Emmanuel BATT" userId="S::ebatt@hand-e.fr::9d65938e-bbe2-4d44-be13-c217ea8f99c4" providerId="AD" clId="Web-{E962E10A-82EE-2A43-E5AF-880C79555FFB}" dt="2024-08-30T07:39:46.197" v="13"/>
        <pc:sldMkLst>
          <pc:docMk/>
          <pc:sldMk cId="2952408309" sldId="271"/>
        </pc:sldMkLst>
      </pc:sldChg>
      <pc:sldChg chg="add replId">
        <pc:chgData name="Emmanuel BATT" userId="S::ebatt@hand-e.fr::9d65938e-bbe2-4d44-be13-c217ea8f99c4" providerId="AD" clId="Web-{E962E10A-82EE-2A43-E5AF-880C79555FFB}" dt="2024-08-30T07:39:47.697" v="14"/>
        <pc:sldMkLst>
          <pc:docMk/>
          <pc:sldMk cId="2139020024" sldId="272"/>
        </pc:sldMkLst>
      </pc:sldChg>
      <pc:sldChg chg="del">
        <pc:chgData name="Emmanuel BATT" userId="S::ebatt@hand-e.fr::9d65938e-bbe2-4d44-be13-c217ea8f99c4" providerId="AD" clId="Web-{E962E10A-82EE-2A43-E5AF-880C79555FFB}" dt="2024-08-30T07:39:27.900" v="7"/>
        <pc:sldMkLst>
          <pc:docMk/>
          <pc:sldMk cId="2638632864" sldId="272"/>
        </pc:sldMkLst>
      </pc:sldChg>
      <pc:sldChg chg="del">
        <pc:chgData name="Emmanuel BATT" userId="S::ebatt@hand-e.fr::9d65938e-bbe2-4d44-be13-c217ea8f99c4" providerId="AD" clId="Web-{E962E10A-82EE-2A43-E5AF-880C79555FFB}" dt="2024-08-30T07:39:27.884" v="6"/>
        <pc:sldMkLst>
          <pc:docMk/>
          <pc:sldMk cId="2479183341" sldId="273"/>
        </pc:sldMkLst>
      </pc:sldChg>
      <pc:sldChg chg="add replId">
        <pc:chgData name="Emmanuel BATT" userId="S::ebatt@hand-e.fr::9d65938e-bbe2-4d44-be13-c217ea8f99c4" providerId="AD" clId="Web-{E962E10A-82EE-2A43-E5AF-880C79555FFB}" dt="2024-08-30T07:39:48.228" v="15"/>
        <pc:sldMkLst>
          <pc:docMk/>
          <pc:sldMk cId="3520189660" sldId="273"/>
        </pc:sldMkLst>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Espace réservé de l'en-tête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atin typeface="Arial" pitchFamily="34" charset="0"/>
              </a:defRPr>
            </a:lvl1pPr>
          </a:lstStyle>
          <a:p>
            <a:endParaRPr lang="en-US"/>
          </a:p>
        </p:txBody>
      </p:sp>
      <p:sp>
        <p:nvSpPr>
          <p:cNvPr id="3" name="Espace réservé de la date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atin typeface="Arial" pitchFamily="34" charset="0"/>
              </a:defRPr>
            </a:lvl1pPr>
          </a:lstStyle>
          <a:p>
            <a:fld id="{D680E798-53FF-4C51-A981-953463752515}" type="datetimeFigureOut">
              <a:rPr lang="en-US" smtClean="0"/>
              <a:pPr/>
              <a:t>8/30/2024</a:t>
            </a:fld>
            <a:endParaRPr lang="en-US"/>
          </a:p>
        </p:txBody>
      </p:sp>
      <p:sp>
        <p:nvSpPr>
          <p:cNvPr id="4" name="Espace réservé de l'image des diapositives 3"/>
          <p:cNvSpPr>
            <a:spLocks noGrp="1" noRot="1" noChangeAspect="1"/>
          </p:cNvSpPr>
          <p:nvPr>
            <p:ph type="sldImg" idx="2"/>
          </p:nvPr>
        </p:nvSpPr>
        <p:spPr>
          <a:xfrm>
            <a:off x="2216150" y="685800"/>
            <a:ext cx="24257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Espace réservé des commentaires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US"/>
              <a:t>Cliquez pour modifier les styles du texte du masque</a:t>
            </a:r>
          </a:p>
          <a:p>
            <a:pPr lvl="1"/>
            <a:r>
              <a:rPr lang="en-US"/>
              <a:t>Deuxième niveau</a:t>
            </a:r>
          </a:p>
          <a:p>
            <a:pPr lvl="2"/>
            <a:r>
              <a:rPr lang="en-US"/>
              <a:t>Troisième niveau</a:t>
            </a:r>
          </a:p>
          <a:p>
            <a:pPr lvl="3"/>
            <a:r>
              <a:rPr lang="en-US"/>
              <a:t>Quatrième niveau</a:t>
            </a:r>
          </a:p>
          <a:p>
            <a:pPr lvl="4"/>
            <a:r>
              <a:rPr lang="en-US"/>
              <a:t>Cinquième niveau</a:t>
            </a:r>
          </a:p>
        </p:txBody>
      </p:sp>
      <p:sp>
        <p:nvSpPr>
          <p:cNvPr id="6" name="Espace réservé du pied de page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atin typeface="Arial" pitchFamily="34" charset="0"/>
              </a:defRPr>
            </a:lvl1pPr>
          </a:lstStyle>
          <a:p>
            <a:endParaRPr lang="en-US"/>
          </a:p>
        </p:txBody>
      </p:sp>
      <p:sp>
        <p:nvSpPr>
          <p:cNvPr id="7" name="Espace réservé du numéro de diapositive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atin typeface="Arial" pitchFamily="34" charset="0"/>
              </a:defRPr>
            </a:lvl1pPr>
          </a:lstStyle>
          <a:p>
            <a:fld id="{1B06CD8F-B7ED-4A05-9FB1-A01CC0EF02CC}" type="slidenum">
              <a:rPr lang="en-US" smtClean="0"/>
              <a:pPr/>
              <a:t>‹N°›</a:t>
            </a:fld>
            <a:endParaRPr lang="en-US"/>
          </a:p>
        </p:txBody>
      </p:sp>
    </p:spTree>
    <p:extLst>
      <p:ext uri="{BB962C8B-B14F-4D97-AF65-F5344CB8AC3E}">
        <p14:creationId xmlns:p14="http://schemas.microsoft.com/office/powerpoint/2010/main" val="112621143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Arial" pitchFamily="34" charset="0"/>
        <a:ea typeface="+mn-ea"/>
        <a:cs typeface="+mn-cs"/>
      </a:defRPr>
    </a:lvl1pPr>
    <a:lvl2pPr marL="457200" algn="l" defTabSz="914400" rtl="0" eaLnBrk="1" latinLnBrk="0" hangingPunct="1">
      <a:defRPr sz="1200" kern="1200">
        <a:solidFill>
          <a:schemeClr val="tx1"/>
        </a:solidFill>
        <a:latin typeface="Arial" pitchFamily="34" charset="0"/>
        <a:ea typeface="+mn-ea"/>
        <a:cs typeface="+mn-cs"/>
      </a:defRPr>
    </a:lvl2pPr>
    <a:lvl3pPr marL="914400" algn="l" defTabSz="914400" rtl="0" eaLnBrk="1" latinLnBrk="0" hangingPunct="1">
      <a:defRPr sz="1200" kern="1200">
        <a:solidFill>
          <a:schemeClr val="tx1"/>
        </a:solidFill>
        <a:latin typeface="Arial" pitchFamily="34" charset="0"/>
        <a:ea typeface="+mn-ea"/>
        <a:cs typeface="+mn-cs"/>
      </a:defRPr>
    </a:lvl3pPr>
    <a:lvl4pPr marL="1371600" algn="l" defTabSz="914400" rtl="0" eaLnBrk="1" latinLnBrk="0" hangingPunct="1">
      <a:defRPr sz="1200" kern="1200">
        <a:solidFill>
          <a:schemeClr val="tx1"/>
        </a:solidFill>
        <a:latin typeface="Arial" pitchFamily="34" charset="0"/>
        <a:ea typeface="+mn-ea"/>
        <a:cs typeface="+mn-cs"/>
      </a:defRPr>
    </a:lvl4pPr>
    <a:lvl5pPr marL="1828800" algn="l" defTabSz="914400" rtl="0" eaLnBrk="1" latinLnBrk="0" hangingPunct="1">
      <a:defRPr sz="1200" kern="1200">
        <a:solidFill>
          <a:schemeClr val="tx1"/>
        </a:solidFill>
        <a:latin typeface="Arial" pitchFamily="34" charset="0"/>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2.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3.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4.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5.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6.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7.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 Id="rId2" Type="http://schemas.openxmlformats.org/officeDocument/2006/relationships/slide" Target="../slides/slide8.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1</a:t>
            </a:fld>
            <a:endParaRPr lang="en-US"/>
          </a:p>
        </p:txBody>
      </p:sp>
    </p:spTree>
    <p:extLst>
      <p:ext uri="{BB962C8B-B14F-4D97-AF65-F5344CB8AC3E}">
        <p14:creationId xmlns:p14="http://schemas.microsoft.com/office/powerpoint/2010/main" val="3282465679"/>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2</a:t>
            </a:fld>
            <a:endParaRPr lang="en-US"/>
          </a:p>
        </p:txBody>
      </p:sp>
    </p:spTree>
    <p:extLst>
      <p:ext uri="{BB962C8B-B14F-4D97-AF65-F5344CB8AC3E}">
        <p14:creationId xmlns:p14="http://schemas.microsoft.com/office/powerpoint/2010/main" val="292914431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3</a:t>
            </a:fld>
            <a:endParaRPr lang="en-US"/>
          </a:p>
        </p:txBody>
      </p:sp>
    </p:spTree>
    <p:extLst>
      <p:ext uri="{BB962C8B-B14F-4D97-AF65-F5344CB8AC3E}">
        <p14:creationId xmlns:p14="http://schemas.microsoft.com/office/powerpoint/2010/main" val="1318559425"/>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4</a:t>
            </a:fld>
            <a:endParaRPr lang="en-US"/>
          </a:p>
        </p:txBody>
      </p:sp>
    </p:spTree>
    <p:extLst>
      <p:ext uri="{BB962C8B-B14F-4D97-AF65-F5344CB8AC3E}">
        <p14:creationId xmlns:p14="http://schemas.microsoft.com/office/powerpoint/2010/main" val="123434570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5</a:t>
            </a:fld>
            <a:endParaRPr lang="en-US"/>
          </a:p>
        </p:txBody>
      </p:sp>
    </p:spTree>
    <p:extLst>
      <p:ext uri="{BB962C8B-B14F-4D97-AF65-F5344CB8AC3E}">
        <p14:creationId xmlns:p14="http://schemas.microsoft.com/office/powerpoint/2010/main" val="204539660"/>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6</a:t>
            </a:fld>
            <a:endParaRPr lang="en-US"/>
          </a:p>
        </p:txBody>
      </p:sp>
    </p:spTree>
    <p:extLst>
      <p:ext uri="{BB962C8B-B14F-4D97-AF65-F5344CB8AC3E}">
        <p14:creationId xmlns:p14="http://schemas.microsoft.com/office/powerpoint/2010/main" val="4061015065"/>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7</a:t>
            </a:fld>
            <a:endParaRPr lang="en-US"/>
          </a:p>
        </p:txBody>
      </p:sp>
    </p:spTree>
    <p:extLst>
      <p:ext uri="{BB962C8B-B14F-4D97-AF65-F5344CB8AC3E}">
        <p14:creationId xmlns:p14="http://schemas.microsoft.com/office/powerpoint/2010/main" val="258364183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ce réservé de l'image des diapositives 1"/>
          <p:cNvSpPr>
            <a:spLocks noGrp="1" noRot="1" noChangeAspect="1"/>
          </p:cNvSpPr>
          <p:nvPr>
            <p:ph type="sldImg"/>
          </p:nvPr>
        </p:nvSpPr>
        <p:spPr/>
      </p:sp>
      <p:sp>
        <p:nvSpPr>
          <p:cNvPr id="3" name="Espace réservé des commentaires 2"/>
          <p:cNvSpPr>
            <a:spLocks noGrp="1"/>
          </p:cNvSpPr>
          <p:nvPr>
            <p:ph type="body" idx="1"/>
          </p:nvPr>
        </p:nvSpPr>
        <p:spPr/>
        <p:txBody>
          <a:bodyPr/>
          <a:lstStyle/>
          <a:p>
            <a:endParaRPr lang="en-US"/>
          </a:p>
        </p:txBody>
      </p:sp>
      <p:sp>
        <p:nvSpPr>
          <p:cNvPr id="4" name="Espace réservé du numéro de diapositive 3"/>
          <p:cNvSpPr>
            <a:spLocks noGrp="1"/>
          </p:cNvSpPr>
          <p:nvPr>
            <p:ph type="sldNum" sz="quarter" idx="10"/>
          </p:nvPr>
        </p:nvSpPr>
        <p:spPr/>
        <p:txBody>
          <a:bodyPr/>
          <a:lstStyle/>
          <a:p>
            <a:fld id="{1B06CD8F-B7ED-4A05-9FB1-A01CC0EF02CC}" type="slidenum">
              <a:rPr lang="en-US" smtClean="0"/>
              <a:pPr/>
              <a:t>8</a:t>
            </a:fld>
            <a:endParaRPr lang="en-US"/>
          </a:p>
        </p:txBody>
      </p:sp>
    </p:spTree>
    <p:extLst>
      <p:ext uri="{BB962C8B-B14F-4D97-AF65-F5344CB8AC3E}">
        <p14:creationId xmlns:p14="http://schemas.microsoft.com/office/powerpoint/2010/main" val="113834853"/>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Cover_picture">
    <p:spTree>
      <p:nvGrpSpPr>
        <p:cNvPr id="1" name=""/>
        <p:cNvGrpSpPr/>
        <p:nvPr/>
      </p:nvGrpSpPr>
      <p:grpSpPr>
        <a:xfrm>
          <a:off x="0" y="0"/>
          <a:ext cx="0" cy="0"/>
          <a:chOff x="0" y="0"/>
          <a:chExt cx="0" cy="0"/>
        </a:xfrm>
      </p:grpSpPr>
      <p:grpSp>
        <p:nvGrpSpPr>
          <p:cNvPr id="4" name="Groupe 3"/>
          <p:cNvGrpSpPr/>
          <p:nvPr userDrawn="1"/>
        </p:nvGrpSpPr>
        <p:grpSpPr bwMode="gray">
          <a:xfrm>
            <a:off x="-1" y="0"/>
            <a:ext cx="7561264" cy="10063224"/>
            <a:chOff x="-1" y="0"/>
            <a:chExt cx="7561264" cy="10063224"/>
          </a:xfrm>
        </p:grpSpPr>
        <p:sp>
          <p:nvSpPr>
            <p:cNvPr id="2" name="Rectangle 1"/>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1418832"/>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2700339" y="2372400"/>
            <a:ext cx="4608512" cy="1418832"/>
          </a:xfrm>
        </p:spPr>
        <p:txBody>
          <a:bodyPr anchor="ctr" anchorCtr="0"/>
          <a:lstStyle>
            <a:lvl1pPr>
              <a:defRPr sz="1500" b="0">
                <a:solidFill>
                  <a:schemeClr val="accent3"/>
                </a:solidFill>
              </a:defRPr>
            </a:lvl1pPr>
          </a:lstStyle>
          <a:p>
            <a:pPr lvl="0"/>
            <a:r>
              <a:rPr lang="en-US" noProof="0"/>
              <a:t>Main benefits to customer/value proposition: What is the main message we want 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baseline="0">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23" name="Espace réservé pour une image  22">
            <a:extLst>
              <a:ext uri="{FF2B5EF4-FFF2-40B4-BE49-F238E27FC236}">
                <a16:creationId xmlns:a16="http://schemas.microsoft.com/office/drawing/2014/main" id="{2E6047DE-6D8D-4875-B7E6-4A8A2C44D90D}"/>
              </a:ext>
            </a:extLst>
          </p:cNvPr>
          <p:cNvSpPr>
            <a:spLocks noGrp="1"/>
          </p:cNvSpPr>
          <p:nvPr>
            <p:ph type="pic" sz="quarter" idx="21" hasCustomPrompt="1"/>
          </p:nvPr>
        </p:nvSpPr>
        <p:spPr bwMode="gray">
          <a:xfrm>
            <a:off x="0" y="2372400"/>
            <a:ext cx="2433235" cy="1418832"/>
          </a:xfrm>
          <a:custGeom>
            <a:avLst/>
            <a:gdLst>
              <a:gd name="connsiteX0" fmla="*/ 0 w 2433235"/>
              <a:gd name="connsiteY0" fmla="*/ 0 h 2088000"/>
              <a:gd name="connsiteX1" fmla="*/ 1382400 w 2433235"/>
              <a:gd name="connsiteY1" fmla="*/ 0 h 2088000"/>
              <a:gd name="connsiteX2" fmla="*/ 1382400 w 2433235"/>
              <a:gd name="connsiteY2" fmla="*/ 345 h 2088000"/>
              <a:gd name="connsiteX3" fmla="*/ 1389235 w 2433235"/>
              <a:gd name="connsiteY3" fmla="*/ 0 h 2088000"/>
              <a:gd name="connsiteX4" fmla="*/ 2433235 w 2433235"/>
              <a:gd name="connsiteY4" fmla="*/ 1044000 h 2088000"/>
              <a:gd name="connsiteX5" fmla="*/ 1389235 w 2433235"/>
              <a:gd name="connsiteY5" fmla="*/ 2088000 h 2088000"/>
              <a:gd name="connsiteX6" fmla="*/ 1382400 w 2433235"/>
              <a:gd name="connsiteY6" fmla="*/ 2087655 h 2088000"/>
              <a:gd name="connsiteX7" fmla="*/ 1382400 w 2433235"/>
              <a:gd name="connsiteY7" fmla="*/ 2088000 h 2088000"/>
              <a:gd name="connsiteX8" fmla="*/ 0 w 2433235"/>
              <a:gd name="connsiteY8" fmla="*/ 2088000 h 208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2433235" h="2088000">
                <a:moveTo>
                  <a:pt x="0" y="0"/>
                </a:moveTo>
                <a:lnTo>
                  <a:pt x="1382400" y="0"/>
                </a:lnTo>
                <a:lnTo>
                  <a:pt x="1382400" y="345"/>
                </a:lnTo>
                <a:lnTo>
                  <a:pt x="1389235" y="0"/>
                </a:lnTo>
                <a:cubicBezTo>
                  <a:pt x="1965820" y="0"/>
                  <a:pt x="2433235" y="467415"/>
                  <a:pt x="2433235" y="1044000"/>
                </a:cubicBezTo>
                <a:cubicBezTo>
                  <a:pt x="2433235" y="1620585"/>
                  <a:pt x="1965820" y="2088000"/>
                  <a:pt x="1389235" y="2088000"/>
                </a:cubicBezTo>
                <a:lnTo>
                  <a:pt x="1382400" y="2087655"/>
                </a:lnTo>
                <a:lnTo>
                  <a:pt x="1382400" y="2088000"/>
                </a:lnTo>
                <a:lnTo>
                  <a:pt x="0" y="2088000"/>
                </a:lnTo>
                <a:close/>
              </a:path>
            </a:pathLst>
          </a:custGeom>
          <a:solidFill>
            <a:schemeClr val="bg1">
              <a:lumMod val="85000"/>
            </a:schemeClr>
          </a:solidFill>
        </p:spPr>
        <p:txBody>
          <a:bodyPr wrap="square" tIns="0" anchor="ctr" anchorCtr="0">
            <a:noAutofit/>
          </a:bodyPr>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sz="1000"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28"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29"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37"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39"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0" name="Espace réservé du texte 11"/>
          <p:cNvSpPr>
            <a:spLocks noGrp="1"/>
          </p:cNvSpPr>
          <p:nvPr>
            <p:ph type="body" sz="quarter" idx="26" hasCustomPrompt="1"/>
          </p:nvPr>
        </p:nvSpPr>
        <p:spPr>
          <a:xfrm>
            <a:off x="2700339"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1</a:t>
            </a:r>
          </a:p>
        </p:txBody>
      </p:sp>
      <p:sp>
        <p:nvSpPr>
          <p:cNvPr id="41" name="Espace réservé du texte 11"/>
          <p:cNvSpPr>
            <a:spLocks noGrp="1"/>
          </p:cNvSpPr>
          <p:nvPr>
            <p:ph type="body" sz="quarter" idx="31" hasCustomPrompt="1"/>
          </p:nvPr>
        </p:nvSpPr>
        <p:spPr>
          <a:xfrm>
            <a:off x="5076850" y="6242989"/>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2</a:t>
            </a:r>
          </a:p>
        </p:txBody>
      </p:sp>
      <p:sp>
        <p:nvSpPr>
          <p:cNvPr id="42" name="Espace réservé du texte 11"/>
          <p:cNvSpPr>
            <a:spLocks noGrp="1"/>
          </p:cNvSpPr>
          <p:nvPr>
            <p:ph type="body" sz="quarter" idx="33" hasCustomPrompt="1"/>
          </p:nvPr>
        </p:nvSpPr>
        <p:spPr>
          <a:xfrm>
            <a:off x="2700339"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3</a:t>
            </a:r>
          </a:p>
        </p:txBody>
      </p:sp>
      <p:sp>
        <p:nvSpPr>
          <p:cNvPr id="43" name="Espace réservé du texte 11"/>
          <p:cNvSpPr>
            <a:spLocks noGrp="1"/>
          </p:cNvSpPr>
          <p:nvPr>
            <p:ph type="body" sz="quarter" idx="35" hasCustomPrompt="1"/>
          </p:nvPr>
        </p:nvSpPr>
        <p:spPr>
          <a:xfrm>
            <a:off x="5076850" y="7827165"/>
            <a:ext cx="2232000" cy="176400"/>
          </a:xfrm>
        </p:spPr>
        <p:txBody>
          <a:bodyPr/>
          <a:lstStyle>
            <a:lvl1pPr marL="0" marR="0" indent="0" algn="l" defTabSz="914400" rtl="0" eaLnBrk="1" fontAlgn="auto" latinLnBrk="0" hangingPunct="1">
              <a:lnSpc>
                <a:spcPct val="100000"/>
              </a:lnSpc>
              <a:spcBef>
                <a:spcPts val="0"/>
              </a:spcBef>
              <a:spcAft>
                <a:spcPts val="0"/>
              </a:spcAft>
              <a:buClrTx/>
              <a:buSzTx/>
              <a:buFont typeface="Arial" pitchFamily="34" charset="0"/>
              <a:buNone/>
              <a:tabLst/>
              <a:defRPr sz="1000" b="1">
                <a:solidFill>
                  <a:schemeClr val="accent3"/>
                </a:solidFill>
              </a:defRPr>
            </a:lvl1pPr>
            <a:lvl2pPr>
              <a:spcBef>
                <a:spcPts val="0"/>
              </a:spcBef>
              <a:defRPr sz="1000"/>
            </a:lvl2pPr>
          </a:lstStyle>
          <a:p>
            <a:pPr marL="0" marR="0" lvl="0" indent="0" algn="l" defTabSz="914400" rtl="0" eaLnBrk="1" fontAlgn="auto" latinLnBrk="0" hangingPunct="1">
              <a:lnSpc>
                <a:spcPct val="100000"/>
              </a:lnSpc>
              <a:spcBef>
                <a:spcPts val="0"/>
              </a:spcBef>
              <a:spcAft>
                <a:spcPts val="0"/>
              </a:spcAft>
              <a:buClrTx/>
              <a:buSzTx/>
              <a:buFont typeface="Arial" pitchFamily="34" charset="0"/>
              <a:buNone/>
              <a:tabLst/>
              <a:defRPr/>
            </a:pPr>
            <a:r>
              <a:rPr lang="en-US" noProof="0"/>
              <a:t>Customer benefit 4</a:t>
            </a:r>
          </a:p>
        </p:txBody>
      </p:sp>
      <p:sp>
        <p:nvSpPr>
          <p:cNvPr id="45" name="Espace réservé du texte 11"/>
          <p:cNvSpPr>
            <a:spLocks noGrp="1"/>
          </p:cNvSpPr>
          <p:nvPr>
            <p:ph type="body" sz="quarter" idx="36" hasCustomPrompt="1"/>
          </p:nvPr>
        </p:nvSpPr>
        <p:spPr>
          <a:xfrm>
            <a:off x="2700339" y="5059681"/>
            <a:ext cx="4608511" cy="943476"/>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46"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7"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8"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49"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53559620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Page 8">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1"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3" y="4415073"/>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699743"/>
            <a:ext cx="7020607"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2" y="1310890"/>
            <a:ext cx="7020000" cy="28800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18315602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Page 9">
    <p:spTree>
      <p:nvGrpSpPr>
        <p:cNvPr id="1" name=""/>
        <p:cNvGrpSpPr/>
        <p:nvPr/>
      </p:nvGrpSpPr>
      <p:grpSpPr>
        <a:xfrm>
          <a:off x="0" y="0"/>
          <a:ext cx="0" cy="0"/>
          <a:chOff x="0" y="0"/>
          <a:chExt cx="0" cy="0"/>
        </a:xfrm>
      </p:grpSpPr>
      <p:sp>
        <p:nvSpPr>
          <p:cNvPr id="6" name="Espace réservé du texte 5"/>
          <p:cNvSpPr>
            <a:spLocks noGrp="1"/>
          </p:cNvSpPr>
          <p:nvPr>
            <p:ph type="body" sz="quarter" idx="20" hasCustomPrompt="1"/>
          </p:nvPr>
        </p:nvSpPr>
        <p:spPr>
          <a:xfrm>
            <a:off x="288243" y="3976675"/>
            <a:ext cx="7020607"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3" y="4261345"/>
            <a:ext cx="7020607" cy="33228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0"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24"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25" name="Espace réservé du contenu 18"/>
          <p:cNvSpPr>
            <a:spLocks noGrp="1"/>
          </p:cNvSpPr>
          <p:nvPr>
            <p:ph sz="quarter" idx="28" hasCustomPrompt="1"/>
          </p:nvPr>
        </p:nvSpPr>
        <p:spPr>
          <a:xfrm>
            <a:off x="288242"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7" name="Espace réservé du contenu 18"/>
          <p:cNvSpPr>
            <a:spLocks noGrp="1"/>
          </p:cNvSpPr>
          <p:nvPr>
            <p:ph sz="quarter" idx="29" hasCustomPrompt="1"/>
          </p:nvPr>
        </p:nvSpPr>
        <p:spPr>
          <a:xfrm>
            <a:off x="3889023" y="1593465"/>
            <a:ext cx="3420000" cy="2199600"/>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29"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512189968"/>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Page 10">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36" name="Espace réservé du texte 5"/>
          <p:cNvSpPr>
            <a:spLocks noGrp="1"/>
          </p:cNvSpPr>
          <p:nvPr>
            <p:ph type="body" sz="quarter" idx="25" hasCustomPrompt="1"/>
          </p:nvPr>
        </p:nvSpPr>
        <p:spPr>
          <a:xfrm>
            <a:off x="288242" y="1312156"/>
            <a:ext cx="3420381" cy="252000"/>
          </a:xfrm>
        </p:spPr>
        <p:txBody>
          <a:bodyPr/>
          <a:lstStyle>
            <a:lvl1pPr>
              <a:defRPr b="1" cap="all" baseline="0"/>
            </a:lvl1pPr>
          </a:lstStyle>
          <a:p>
            <a:pPr lvl="0"/>
            <a:r>
              <a:rPr lang="en-US" noProof="0"/>
              <a:t>: subtitle1</a:t>
            </a:r>
          </a:p>
        </p:txBody>
      </p:sp>
      <p:sp>
        <p:nvSpPr>
          <p:cNvPr id="37" name="Espace réservé du texte 5"/>
          <p:cNvSpPr>
            <a:spLocks noGrp="1"/>
          </p:cNvSpPr>
          <p:nvPr>
            <p:ph type="body" sz="quarter" idx="26" hasCustomPrompt="1"/>
          </p:nvPr>
        </p:nvSpPr>
        <p:spPr>
          <a:xfrm>
            <a:off x="3888643" y="1312156"/>
            <a:ext cx="3420381" cy="252000"/>
          </a:xfrm>
        </p:spPr>
        <p:txBody>
          <a:bodyPr/>
          <a:lstStyle>
            <a:lvl1pPr>
              <a:defRPr b="1" cap="all" baseline="0"/>
            </a:lvl1pPr>
          </a:lstStyle>
          <a:p>
            <a:pPr lvl="0"/>
            <a:r>
              <a:rPr lang="en-US" noProof="0"/>
              <a:t>: subtitle2</a:t>
            </a:r>
          </a:p>
        </p:txBody>
      </p:sp>
      <p:sp>
        <p:nvSpPr>
          <p:cNvPr id="38" name="Espace réservé du contenu 18"/>
          <p:cNvSpPr>
            <a:spLocks noGrp="1"/>
          </p:cNvSpPr>
          <p:nvPr>
            <p:ph sz="quarter" idx="28" hasCustomPrompt="1"/>
          </p:nvPr>
        </p:nvSpPr>
        <p:spPr>
          <a:xfrm>
            <a:off x="288242"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39" name="Espace réservé du contenu 18"/>
          <p:cNvSpPr>
            <a:spLocks noGrp="1"/>
          </p:cNvSpPr>
          <p:nvPr>
            <p:ph sz="quarter" idx="29" hasCustomPrompt="1"/>
          </p:nvPr>
        </p:nvSpPr>
        <p:spPr>
          <a:xfrm>
            <a:off x="3889023" y="1593465"/>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0" name="Espace réservé du texte 5"/>
          <p:cNvSpPr>
            <a:spLocks noGrp="1"/>
          </p:cNvSpPr>
          <p:nvPr>
            <p:ph type="body" sz="quarter" idx="30" hasCustomPrompt="1"/>
          </p:nvPr>
        </p:nvSpPr>
        <p:spPr>
          <a:xfrm>
            <a:off x="288242" y="3973091"/>
            <a:ext cx="3420381" cy="252000"/>
          </a:xfrm>
        </p:spPr>
        <p:txBody>
          <a:bodyPr/>
          <a:lstStyle>
            <a:lvl1pPr>
              <a:defRPr b="1" cap="all" baseline="0"/>
            </a:lvl1pPr>
          </a:lstStyle>
          <a:p>
            <a:pPr lvl="0"/>
            <a:r>
              <a:rPr lang="en-US" noProof="0"/>
              <a:t>: subtitle3</a:t>
            </a:r>
          </a:p>
        </p:txBody>
      </p:sp>
      <p:sp>
        <p:nvSpPr>
          <p:cNvPr id="41" name="Espace réservé du texte 5"/>
          <p:cNvSpPr>
            <a:spLocks noGrp="1"/>
          </p:cNvSpPr>
          <p:nvPr>
            <p:ph type="body" sz="quarter" idx="31" hasCustomPrompt="1"/>
          </p:nvPr>
        </p:nvSpPr>
        <p:spPr>
          <a:xfrm>
            <a:off x="3889023" y="3973091"/>
            <a:ext cx="3420381" cy="252000"/>
          </a:xfrm>
        </p:spPr>
        <p:txBody>
          <a:bodyPr/>
          <a:lstStyle>
            <a:lvl1pPr>
              <a:defRPr b="1" cap="all" baseline="0"/>
            </a:lvl1pPr>
          </a:lstStyle>
          <a:p>
            <a:pPr lvl="0"/>
            <a:r>
              <a:rPr lang="en-US" noProof="0"/>
              <a:t>: subtitle4</a:t>
            </a:r>
          </a:p>
        </p:txBody>
      </p:sp>
      <p:sp>
        <p:nvSpPr>
          <p:cNvPr id="42" name="Espace réservé du contenu 18"/>
          <p:cNvSpPr>
            <a:spLocks noGrp="1"/>
          </p:cNvSpPr>
          <p:nvPr>
            <p:ph sz="quarter" idx="32" hasCustomPrompt="1"/>
          </p:nvPr>
        </p:nvSpPr>
        <p:spPr>
          <a:xfrm>
            <a:off x="288242"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3" name="Espace réservé du contenu 18"/>
          <p:cNvSpPr>
            <a:spLocks noGrp="1"/>
          </p:cNvSpPr>
          <p:nvPr>
            <p:ph sz="quarter" idx="33" hasCustomPrompt="1"/>
          </p:nvPr>
        </p:nvSpPr>
        <p:spPr>
          <a:xfrm>
            <a:off x="3889023" y="425440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44" name="Espace réservé du texte 5"/>
          <p:cNvSpPr>
            <a:spLocks noGrp="1"/>
          </p:cNvSpPr>
          <p:nvPr>
            <p:ph type="body" sz="quarter" idx="34" hasCustomPrompt="1"/>
          </p:nvPr>
        </p:nvSpPr>
        <p:spPr>
          <a:xfrm>
            <a:off x="288242" y="1029581"/>
            <a:ext cx="7021563"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22789922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Cover">
    <p:spTree>
      <p:nvGrpSpPr>
        <p:cNvPr id="1" name=""/>
        <p:cNvGrpSpPr/>
        <p:nvPr/>
      </p:nvGrpSpPr>
      <p:grpSpPr>
        <a:xfrm>
          <a:off x="0" y="0"/>
          <a:ext cx="0" cy="0"/>
          <a:chOff x="0" y="0"/>
          <a:chExt cx="0" cy="0"/>
        </a:xfrm>
      </p:grpSpPr>
      <p:grpSp>
        <p:nvGrpSpPr>
          <p:cNvPr id="2" name="Groupe 1"/>
          <p:cNvGrpSpPr/>
          <p:nvPr userDrawn="1"/>
        </p:nvGrpSpPr>
        <p:grpSpPr bwMode="gray">
          <a:xfrm>
            <a:off x="-1" y="0"/>
            <a:ext cx="7561264" cy="10063224"/>
            <a:chOff x="-1" y="0"/>
            <a:chExt cx="7561264" cy="10063224"/>
          </a:xfrm>
        </p:grpSpPr>
        <p:sp>
          <p:nvSpPr>
            <p:cNvPr id="20" name="Rectangle 19"/>
            <p:cNvSpPr/>
            <p:nvPr userDrawn="1"/>
          </p:nvSpPr>
          <p:spPr bwMode="gray">
            <a:xfrm>
              <a:off x="-1" y="0"/>
              <a:ext cx="7561264" cy="10063224"/>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Rectangle 17"/>
            <p:cNvSpPr/>
            <p:nvPr userDrawn="1"/>
          </p:nvSpPr>
          <p:spPr bwMode="gray">
            <a:xfrm>
              <a:off x="-1" y="0"/>
              <a:ext cx="7560000" cy="237600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sp>
          <p:nvSpPr>
            <p:cNvPr id="19" name="Rectangle 18"/>
            <p:cNvSpPr/>
            <p:nvPr userDrawn="1"/>
          </p:nvSpPr>
          <p:spPr bwMode="gray">
            <a:xfrm>
              <a:off x="-1" y="2372400"/>
              <a:ext cx="7560000" cy="20880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p>
          </p:txBody>
        </p:sp>
      </p:grpSp>
      <p:sp>
        <p:nvSpPr>
          <p:cNvPr id="13" name="Espace réservé de la date 12"/>
          <p:cNvSpPr>
            <a:spLocks noGrp="1"/>
          </p:cNvSpPr>
          <p:nvPr>
            <p:ph type="dt" sz="half" idx="10"/>
          </p:nvPr>
        </p:nvSpPr>
        <p:spPr bwMode="gray"/>
        <p:txBody>
          <a:bodyPr/>
          <a:lstStyle/>
          <a:p>
            <a:fld id="{0DB0EBEF-BBF9-45A2-9F96-90F68316ACBB}" type="datetime1">
              <a:rPr lang="en-US" noProof="0" smtClean="0"/>
              <a:pPr/>
              <a:t>8/30/2024</a:t>
            </a:fld>
            <a:endParaRPr lang="en-US" noProof="0"/>
          </a:p>
        </p:txBody>
      </p:sp>
      <p:sp>
        <p:nvSpPr>
          <p:cNvPr id="14" name="Espace réservé du pied de page 13"/>
          <p:cNvSpPr>
            <a:spLocks noGrp="1"/>
          </p:cNvSpPr>
          <p:nvPr>
            <p:ph type="ftr" sz="quarter" idx="11"/>
          </p:nvPr>
        </p:nvSpPr>
        <p:spPr bwMode="gray"/>
        <p:txBody>
          <a:bodyPr/>
          <a:lstStyle/>
          <a:p>
            <a:endParaRPr lang="en-US" noProof="0"/>
          </a:p>
        </p:txBody>
      </p:sp>
      <p:sp>
        <p:nvSpPr>
          <p:cNvPr id="15" name="Espace réservé du numéro de diapositive 14"/>
          <p:cNvSpPr>
            <a:spLocks noGrp="1"/>
          </p:cNvSpPr>
          <p:nvPr>
            <p:ph type="sldNum" sz="quarter" idx="12"/>
          </p:nvPr>
        </p:nvSpPr>
        <p:spPr bwMode="gray"/>
        <p:txBody>
          <a:bodyPr/>
          <a:lstStyle/>
          <a:p>
            <a:fld id="{733122C9-A0B9-462F-8757-0847AD287B63}" type="slidenum">
              <a:rPr lang="en-US" noProof="0" smtClean="0"/>
              <a:pPr/>
              <a:t>‹N°›</a:t>
            </a:fld>
            <a:endParaRPr lang="en-US" noProof="0"/>
          </a:p>
        </p:txBody>
      </p:sp>
      <p:sp>
        <p:nvSpPr>
          <p:cNvPr id="10" name="Espace réservé du texte 9">
            <a:extLst>
              <a:ext uri="{FF2B5EF4-FFF2-40B4-BE49-F238E27FC236}">
                <a16:creationId xmlns:a16="http://schemas.microsoft.com/office/drawing/2014/main" id="{89BF5DAB-B566-4197-A78E-DE7733D3F0AD}"/>
              </a:ext>
            </a:extLst>
          </p:cNvPr>
          <p:cNvSpPr>
            <a:spLocks noGrp="1"/>
          </p:cNvSpPr>
          <p:nvPr>
            <p:ph type="body" sz="quarter" idx="13" hasCustomPrompt="1"/>
          </p:nvPr>
        </p:nvSpPr>
        <p:spPr bwMode="gray">
          <a:xfrm>
            <a:off x="5955157" y="500446"/>
            <a:ext cx="1606106" cy="1368000"/>
          </a:xfrm>
          <a:custGeom>
            <a:avLst/>
            <a:gdLst>
              <a:gd name="connsiteX0" fmla="*/ 684000 w 1606106"/>
              <a:gd name="connsiteY0" fmla="*/ 0 h 1368000"/>
              <a:gd name="connsiteX1" fmla="*/ 686746 w 1606106"/>
              <a:gd name="connsiteY1" fmla="*/ 277 h 1368000"/>
              <a:gd name="connsiteX2" fmla="*/ 686746 w 1606106"/>
              <a:gd name="connsiteY2" fmla="*/ 0 h 1368000"/>
              <a:gd name="connsiteX3" fmla="*/ 1606106 w 1606106"/>
              <a:gd name="connsiteY3" fmla="*/ 0 h 1368000"/>
              <a:gd name="connsiteX4" fmla="*/ 1606106 w 1606106"/>
              <a:gd name="connsiteY4" fmla="*/ 1368000 h 1368000"/>
              <a:gd name="connsiteX5" fmla="*/ 686746 w 1606106"/>
              <a:gd name="connsiteY5" fmla="*/ 1368000 h 1368000"/>
              <a:gd name="connsiteX6" fmla="*/ 686746 w 1606106"/>
              <a:gd name="connsiteY6" fmla="*/ 1367723 h 1368000"/>
              <a:gd name="connsiteX7" fmla="*/ 684000 w 1606106"/>
              <a:gd name="connsiteY7" fmla="*/ 1368000 h 1368000"/>
              <a:gd name="connsiteX8" fmla="*/ 0 w 1606106"/>
              <a:gd name="connsiteY8" fmla="*/ 684000 h 1368000"/>
              <a:gd name="connsiteX9" fmla="*/ 684000 w 1606106"/>
              <a:gd name="connsiteY9" fmla="*/ 0 h 136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Lst>
            <a:rect l="l" t="t" r="r" b="b"/>
            <a:pathLst>
              <a:path w="1606106" h="1368000">
                <a:moveTo>
                  <a:pt x="684000" y="0"/>
                </a:moveTo>
                <a:lnTo>
                  <a:pt x="686746" y="277"/>
                </a:lnTo>
                <a:lnTo>
                  <a:pt x="686746" y="0"/>
                </a:lnTo>
                <a:lnTo>
                  <a:pt x="1606106" y="0"/>
                </a:lnTo>
                <a:lnTo>
                  <a:pt x="1606106" y="1368000"/>
                </a:lnTo>
                <a:lnTo>
                  <a:pt x="686746" y="1368000"/>
                </a:lnTo>
                <a:lnTo>
                  <a:pt x="686746" y="1367723"/>
                </a:lnTo>
                <a:lnTo>
                  <a:pt x="684000" y="1368000"/>
                </a:lnTo>
                <a:cubicBezTo>
                  <a:pt x="306237" y="1368000"/>
                  <a:pt x="0" y="1061763"/>
                  <a:pt x="0" y="684000"/>
                </a:cubicBezTo>
                <a:cubicBezTo>
                  <a:pt x="0" y="306237"/>
                  <a:pt x="306237" y="0"/>
                  <a:pt x="684000" y="0"/>
                </a:cubicBezTo>
                <a:close/>
              </a:path>
            </a:pathLst>
          </a:custGeom>
          <a:solidFill>
            <a:schemeClr val="accent1"/>
          </a:solidFill>
        </p:spPr>
        <p:txBody>
          <a:bodyPr wrap="square" tIns="72000" anchor="ctr" anchorCtr="0">
            <a:noAutofit/>
          </a:bodyPr>
          <a:lstStyle>
            <a:lvl1pPr algn="ctr">
              <a:defRPr sz="1600" cap="all" baseline="0">
                <a:solidFill>
                  <a:schemeClr val="bg1"/>
                </a:solidFill>
              </a:defRPr>
            </a:lvl1pPr>
          </a:lstStyle>
          <a:p>
            <a:pPr lvl="0"/>
            <a:r>
              <a:rPr lang="en-US" noProof="0"/>
              <a:t>Product </a:t>
            </a:r>
            <a:br>
              <a:rPr lang="en-US" noProof="0"/>
            </a:br>
            <a:r>
              <a:rPr lang="en-US" noProof="0"/>
              <a:t>sheet</a:t>
            </a:r>
          </a:p>
        </p:txBody>
      </p:sp>
      <p:sp>
        <p:nvSpPr>
          <p:cNvPr id="5" name="Espace réservé du texte 4"/>
          <p:cNvSpPr>
            <a:spLocks noGrp="1"/>
          </p:cNvSpPr>
          <p:nvPr>
            <p:ph type="body" sz="quarter" idx="16" hasCustomPrompt="1"/>
          </p:nvPr>
        </p:nvSpPr>
        <p:spPr bwMode="gray">
          <a:xfrm>
            <a:off x="684287" y="2372400"/>
            <a:ext cx="6624564" cy="2088000"/>
          </a:xfrm>
        </p:spPr>
        <p:txBody>
          <a:bodyPr anchor="ctr" anchorCtr="0"/>
          <a:lstStyle>
            <a:lvl1pPr>
              <a:defRPr sz="1500" b="0">
                <a:solidFill>
                  <a:schemeClr val="accent3"/>
                </a:solidFill>
              </a:defRPr>
            </a:lvl1pPr>
          </a:lstStyle>
          <a:p>
            <a:pPr lvl="0"/>
            <a:r>
              <a:rPr lang="en-US" noProof="0"/>
              <a:t>Main benefits to customer/value proposition: What is the main message we want </a:t>
            </a:r>
            <a:br>
              <a:rPr lang="en-US" noProof="0"/>
            </a:br>
            <a:r>
              <a:rPr lang="en-US" noProof="0"/>
              <a:t>to give to our customers with this document? What do we want our customer to retain? </a:t>
            </a:r>
          </a:p>
          <a:p>
            <a:pPr lvl="0"/>
            <a:r>
              <a:rPr lang="en-US" noProof="0"/>
              <a:t>What is remarkable with this product?</a:t>
            </a:r>
            <a:br>
              <a:rPr lang="en-US" noProof="0"/>
            </a:br>
            <a:r>
              <a:rPr lang="en-US" noProof="0"/>
              <a:t>(max 50 words)</a:t>
            </a:r>
          </a:p>
        </p:txBody>
      </p:sp>
      <p:sp>
        <p:nvSpPr>
          <p:cNvPr id="7" name="Espace réservé du texte 6"/>
          <p:cNvSpPr>
            <a:spLocks noGrp="1"/>
          </p:cNvSpPr>
          <p:nvPr>
            <p:ph type="body" sz="quarter" idx="17" hasCustomPrompt="1"/>
          </p:nvPr>
        </p:nvSpPr>
        <p:spPr bwMode="gray">
          <a:xfrm>
            <a:off x="288243" y="9049541"/>
            <a:ext cx="2160240" cy="833663"/>
          </a:xfrm>
          <a:solidFill>
            <a:schemeClr val="accent3"/>
          </a:solidFill>
        </p:spPr>
        <p:txBody>
          <a:bodyPr lIns="162000" tIns="108000" rIns="162000" bIns="108000" anchor="b" anchorCtr="0">
            <a:spAutoFit/>
          </a:bodyPr>
          <a:lstStyle>
            <a:lvl1pPr>
              <a:spcAft>
                <a:spcPts val="600"/>
              </a:spcAft>
              <a:defRPr b="1" cap="all" baseline="0">
                <a:solidFill>
                  <a:schemeClr val="bg1"/>
                </a:solidFill>
              </a:defRPr>
            </a:lvl1pPr>
            <a:lvl2pPr>
              <a:spcBef>
                <a:spcPts val="600"/>
              </a:spcBef>
              <a:spcAft>
                <a:spcPts val="0"/>
              </a:spcAft>
              <a:defRPr b="1">
                <a:solidFill>
                  <a:schemeClr val="bg1"/>
                </a:solidFill>
              </a:defRPr>
            </a:lvl2pPr>
            <a:lvl3pPr>
              <a:defRPr>
                <a:solidFill>
                  <a:schemeClr val="bg1"/>
                </a:solidFill>
              </a:defRPr>
            </a:lvl3pPr>
            <a:lvl4pPr>
              <a:defRPr>
                <a:solidFill>
                  <a:schemeClr val="bg1"/>
                </a:solidFill>
              </a:defRPr>
            </a:lvl4pPr>
            <a:lvl5pPr>
              <a:defRPr>
                <a:solidFill>
                  <a:schemeClr val="bg1"/>
                </a:solidFill>
              </a:defRPr>
            </a:lvl5pPr>
          </a:lstStyle>
          <a:p>
            <a:pPr lvl="0"/>
            <a:r>
              <a:rPr lang="en-US"/>
              <a:t>KEY BENEFITS / KEY FIGURES</a:t>
            </a:r>
          </a:p>
          <a:p>
            <a:pPr lvl="1"/>
            <a:r>
              <a:rPr lang="en-US"/>
              <a:t>Subtitle</a:t>
            </a:r>
          </a:p>
          <a:p>
            <a:pPr lvl="2"/>
            <a:r>
              <a:rPr lang="en-US"/>
              <a:t>Text bullet points</a:t>
            </a:r>
          </a:p>
        </p:txBody>
      </p:sp>
      <p:sp>
        <p:nvSpPr>
          <p:cNvPr id="42" name="Espace réservé du texte 2"/>
          <p:cNvSpPr>
            <a:spLocks noGrp="1"/>
          </p:cNvSpPr>
          <p:nvPr>
            <p:ph type="body" sz="quarter" idx="14" hasCustomPrompt="1"/>
          </p:nvPr>
        </p:nvSpPr>
        <p:spPr>
          <a:xfrm>
            <a:off x="684213" y="1188000"/>
            <a:ext cx="5220000" cy="435706"/>
          </a:xfrm>
        </p:spPr>
        <p:txBody>
          <a:bodyPr anchor="b" anchorCtr="0"/>
          <a:lstStyle>
            <a:lvl1pPr>
              <a:defRPr sz="2600" b="1" cap="all" baseline="0">
                <a:solidFill>
                  <a:schemeClr val="bg1"/>
                </a:solidFill>
              </a:defRPr>
            </a:lvl1pPr>
          </a:lstStyle>
          <a:p>
            <a:pPr lvl="0"/>
            <a:r>
              <a:rPr lang="en-US" noProof="0"/>
              <a:t>: Product name</a:t>
            </a:r>
          </a:p>
        </p:txBody>
      </p:sp>
      <p:sp>
        <p:nvSpPr>
          <p:cNvPr id="43" name="Espace réservé du texte 2"/>
          <p:cNvSpPr>
            <a:spLocks noGrp="1"/>
          </p:cNvSpPr>
          <p:nvPr>
            <p:ph type="body" sz="quarter" idx="15" hasCustomPrompt="1"/>
          </p:nvPr>
        </p:nvSpPr>
        <p:spPr>
          <a:xfrm>
            <a:off x="684213" y="1609120"/>
            <a:ext cx="5220000" cy="385440"/>
          </a:xfrm>
        </p:spPr>
        <p:txBody>
          <a:bodyPr anchor="t" anchorCtr="0"/>
          <a:lstStyle>
            <a:lvl1pPr>
              <a:defRPr sz="2200" b="0" cap="all" baseline="0">
                <a:solidFill>
                  <a:schemeClr val="bg1"/>
                </a:solidFill>
              </a:defRPr>
            </a:lvl1pPr>
          </a:lstStyle>
          <a:p>
            <a:pPr lvl="0"/>
            <a:r>
              <a:rPr lang="en-US" noProof="0"/>
              <a:t>: Subtitle - optional</a:t>
            </a:r>
          </a:p>
        </p:txBody>
      </p:sp>
      <p:sp>
        <p:nvSpPr>
          <p:cNvPr id="44" name="Espace réservé du texte 3"/>
          <p:cNvSpPr>
            <a:spLocks noGrp="1"/>
          </p:cNvSpPr>
          <p:nvPr>
            <p:ph type="body" sz="quarter" idx="29" hasCustomPrompt="1"/>
          </p:nvPr>
        </p:nvSpPr>
        <p:spPr>
          <a:xfrm>
            <a:off x="684212" y="971976"/>
            <a:ext cx="5220000" cy="216024"/>
          </a:xfrm>
        </p:spPr>
        <p:txBody>
          <a:bodyPr/>
          <a:lstStyle>
            <a:lvl1pPr>
              <a:defRPr sz="1600" b="0" cap="all" baseline="0">
                <a:solidFill>
                  <a:schemeClr val="bg1"/>
                </a:solidFill>
              </a:defRPr>
            </a:lvl1pPr>
          </a:lstStyle>
          <a:p>
            <a:pPr lvl="0"/>
            <a:r>
              <a:rPr lang="en-US" noProof="0"/>
              <a:t>Product category</a:t>
            </a:r>
          </a:p>
        </p:txBody>
      </p:sp>
      <p:sp>
        <p:nvSpPr>
          <p:cNvPr id="45" name="Espace réservé du texte 11"/>
          <p:cNvSpPr>
            <a:spLocks noGrp="1"/>
          </p:cNvSpPr>
          <p:nvPr>
            <p:ph type="body" sz="quarter" idx="18" hasCustomPrompt="1"/>
          </p:nvPr>
        </p:nvSpPr>
        <p:spPr>
          <a:xfrm>
            <a:off x="2700339" y="4850709"/>
            <a:ext cx="4608511" cy="171955"/>
          </a:xfrm>
        </p:spPr>
        <p:txBody>
          <a:bodyPr/>
          <a:lstStyle>
            <a:lvl1pPr>
              <a:defRPr sz="1100" b="1">
                <a:solidFill>
                  <a:schemeClr val="accent1"/>
                </a:solidFill>
              </a:defRPr>
            </a:lvl1pPr>
            <a:lvl2pPr>
              <a:spcBef>
                <a:spcPts val="0"/>
              </a:spcBef>
              <a:defRPr sz="1000"/>
            </a:lvl2pPr>
          </a:lstStyle>
          <a:p>
            <a:pPr lvl="0"/>
            <a:r>
              <a:rPr lang="en-US" noProof="0"/>
              <a:t>GENERAL DESCRIPTION</a:t>
            </a:r>
          </a:p>
        </p:txBody>
      </p:sp>
      <p:sp>
        <p:nvSpPr>
          <p:cNvPr id="47" name="Espace réservé du texte 11"/>
          <p:cNvSpPr>
            <a:spLocks noGrp="1"/>
          </p:cNvSpPr>
          <p:nvPr>
            <p:ph type="body" sz="quarter" idx="25" hasCustomPrompt="1"/>
          </p:nvPr>
        </p:nvSpPr>
        <p:spPr>
          <a:xfrm>
            <a:off x="2700339" y="6030776"/>
            <a:ext cx="4608000" cy="171955"/>
          </a:xfrm>
        </p:spPr>
        <p:txBody>
          <a:bodyPr/>
          <a:lstStyle>
            <a:lvl1pPr>
              <a:defRPr sz="1100" b="1">
                <a:solidFill>
                  <a:schemeClr val="accent1"/>
                </a:solidFill>
              </a:defRPr>
            </a:lvl1pPr>
            <a:lvl2pPr>
              <a:spcBef>
                <a:spcPts val="0"/>
              </a:spcBef>
              <a:defRPr sz="1000"/>
            </a:lvl2pPr>
          </a:lstStyle>
          <a:p>
            <a:pPr lvl="0"/>
            <a:r>
              <a:rPr lang="en-US" noProof="0"/>
              <a:t>CUSTOMER BENEFITS</a:t>
            </a:r>
          </a:p>
        </p:txBody>
      </p:sp>
      <p:sp>
        <p:nvSpPr>
          <p:cNvPr id="48" name="Espace réservé du texte 11"/>
          <p:cNvSpPr>
            <a:spLocks noGrp="1"/>
          </p:cNvSpPr>
          <p:nvPr>
            <p:ph type="body" sz="quarter" idx="26" hasCustomPrompt="1"/>
          </p:nvPr>
        </p:nvSpPr>
        <p:spPr>
          <a:xfrm>
            <a:off x="2700339"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1</a:t>
            </a:r>
          </a:p>
        </p:txBody>
      </p:sp>
      <p:sp>
        <p:nvSpPr>
          <p:cNvPr id="49" name="Espace réservé du texte 11"/>
          <p:cNvSpPr>
            <a:spLocks noGrp="1"/>
          </p:cNvSpPr>
          <p:nvPr>
            <p:ph type="body" sz="quarter" idx="31" hasCustomPrompt="1"/>
          </p:nvPr>
        </p:nvSpPr>
        <p:spPr>
          <a:xfrm>
            <a:off x="5076850" y="6242989"/>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2</a:t>
            </a:r>
          </a:p>
        </p:txBody>
      </p:sp>
      <p:sp>
        <p:nvSpPr>
          <p:cNvPr id="50" name="Espace réservé du texte 11"/>
          <p:cNvSpPr>
            <a:spLocks noGrp="1"/>
          </p:cNvSpPr>
          <p:nvPr>
            <p:ph type="body" sz="quarter" idx="33" hasCustomPrompt="1"/>
          </p:nvPr>
        </p:nvSpPr>
        <p:spPr>
          <a:xfrm>
            <a:off x="2700339"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3</a:t>
            </a:r>
          </a:p>
        </p:txBody>
      </p:sp>
      <p:sp>
        <p:nvSpPr>
          <p:cNvPr id="51" name="Espace réservé du texte 11"/>
          <p:cNvSpPr>
            <a:spLocks noGrp="1"/>
          </p:cNvSpPr>
          <p:nvPr>
            <p:ph type="body" sz="quarter" idx="35" hasCustomPrompt="1"/>
          </p:nvPr>
        </p:nvSpPr>
        <p:spPr>
          <a:xfrm>
            <a:off x="5076850" y="7827165"/>
            <a:ext cx="2232000" cy="176400"/>
          </a:xfrm>
        </p:spPr>
        <p:txBody>
          <a:bodyPr/>
          <a:lstStyle>
            <a:lvl1pPr>
              <a:defRPr sz="1000" b="1">
                <a:solidFill>
                  <a:schemeClr val="accent3"/>
                </a:solidFill>
              </a:defRPr>
            </a:lvl1pPr>
            <a:lvl2pPr>
              <a:spcBef>
                <a:spcPts val="0"/>
              </a:spcBef>
              <a:defRPr sz="1000"/>
            </a:lvl2pPr>
          </a:lstStyle>
          <a:p>
            <a:pPr lvl="0"/>
            <a:r>
              <a:rPr lang="en-US" noProof="0"/>
              <a:t>Customer benefit 4</a:t>
            </a:r>
          </a:p>
        </p:txBody>
      </p:sp>
      <p:sp>
        <p:nvSpPr>
          <p:cNvPr id="52" name="Espace réservé du texte 11"/>
          <p:cNvSpPr>
            <a:spLocks noGrp="1"/>
          </p:cNvSpPr>
          <p:nvPr>
            <p:ph type="body" sz="quarter" idx="36" hasCustomPrompt="1"/>
          </p:nvPr>
        </p:nvSpPr>
        <p:spPr>
          <a:xfrm>
            <a:off x="2700339" y="5062923"/>
            <a:ext cx="4608511" cy="940234"/>
          </a:xfrm>
        </p:spPr>
        <p:txBody>
          <a:bodyPr/>
          <a:lstStyle>
            <a:lvl1pPr>
              <a:defRPr sz="1000" b="0">
                <a:solidFill>
                  <a:schemeClr val="accent3"/>
                </a:solidFill>
              </a:defRPr>
            </a:lvl1pPr>
            <a:lvl2pPr>
              <a:spcBef>
                <a:spcPts val="0"/>
              </a:spcBef>
              <a:defRPr sz="1000"/>
            </a:lvl2pPr>
          </a:lstStyle>
          <a:p>
            <a:pPr lvl="0"/>
            <a:r>
              <a:rPr lang="en-US" noProof="0"/>
              <a:t>Text</a:t>
            </a:r>
          </a:p>
          <a:p>
            <a:pPr lvl="1"/>
            <a:endParaRPr lang="en-US" noProof="0"/>
          </a:p>
        </p:txBody>
      </p:sp>
      <p:sp>
        <p:nvSpPr>
          <p:cNvPr id="53" name="Espace réservé du texte 11"/>
          <p:cNvSpPr>
            <a:spLocks noGrp="1"/>
          </p:cNvSpPr>
          <p:nvPr>
            <p:ph type="body" sz="quarter" idx="37" hasCustomPrompt="1"/>
          </p:nvPr>
        </p:nvSpPr>
        <p:spPr>
          <a:xfrm>
            <a:off x="2700339"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4" name="Espace réservé du texte 11"/>
          <p:cNvSpPr>
            <a:spLocks noGrp="1"/>
          </p:cNvSpPr>
          <p:nvPr>
            <p:ph type="body" sz="quarter" idx="38" hasCustomPrompt="1"/>
          </p:nvPr>
        </p:nvSpPr>
        <p:spPr>
          <a:xfrm>
            <a:off x="5076850" y="6395389"/>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5" name="Espace réservé du texte 11"/>
          <p:cNvSpPr>
            <a:spLocks noGrp="1"/>
          </p:cNvSpPr>
          <p:nvPr>
            <p:ph type="body" sz="quarter" idx="39" hasCustomPrompt="1"/>
          </p:nvPr>
        </p:nvSpPr>
        <p:spPr>
          <a:xfrm>
            <a:off x="2700339"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
        <p:nvSpPr>
          <p:cNvPr id="56" name="Espace réservé du texte 11"/>
          <p:cNvSpPr>
            <a:spLocks noGrp="1"/>
          </p:cNvSpPr>
          <p:nvPr>
            <p:ph type="body" sz="quarter" idx="40" hasCustomPrompt="1"/>
          </p:nvPr>
        </p:nvSpPr>
        <p:spPr>
          <a:xfrm>
            <a:off x="5076850" y="7979565"/>
            <a:ext cx="2232000" cy="787834"/>
          </a:xfrm>
        </p:spPr>
        <p:txBody>
          <a:bodyPr/>
          <a:lstStyle>
            <a:lvl1pPr>
              <a:defRPr sz="1000" b="0">
                <a:solidFill>
                  <a:schemeClr val="accent3"/>
                </a:solidFill>
              </a:defRPr>
            </a:lvl1pPr>
            <a:lvl2pPr>
              <a:spcBef>
                <a:spcPts val="0"/>
              </a:spcBef>
              <a:defRPr sz="1000" b="0"/>
            </a:lvl2pPr>
          </a:lstStyle>
          <a:p>
            <a:pPr lvl="0"/>
            <a:r>
              <a:rPr lang="en-US" noProof="0"/>
              <a:t>Text</a:t>
            </a:r>
          </a:p>
        </p:txBody>
      </p:sp>
    </p:spTree>
    <p:extLst>
      <p:ext uri="{BB962C8B-B14F-4D97-AF65-F5344CB8AC3E}">
        <p14:creationId xmlns:p14="http://schemas.microsoft.com/office/powerpoint/2010/main" val="33701083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Page 1">
    <p:spTree>
      <p:nvGrpSpPr>
        <p:cNvPr id="1" name=""/>
        <p:cNvGrpSpPr/>
        <p:nvPr/>
      </p:nvGrpSpPr>
      <p:grpSpPr>
        <a:xfrm>
          <a:off x="0" y="0"/>
          <a:ext cx="0" cy="0"/>
          <a:chOff x="0" y="0"/>
          <a:chExt cx="0" cy="0"/>
        </a:xfrm>
      </p:grpSpPr>
      <p:sp>
        <p:nvSpPr>
          <p:cNvPr id="19" name="Espace réservé du contenu 18"/>
          <p:cNvSpPr>
            <a:spLocks noGrp="1"/>
          </p:cNvSpPr>
          <p:nvPr>
            <p:ph sz="quarter" idx="23" hasCustomPrompt="1"/>
          </p:nvPr>
        </p:nvSpPr>
        <p:spPr>
          <a:xfrm>
            <a:off x="288243" y="1314251"/>
            <a:ext cx="7020608"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and customer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Tree>
    <p:extLst>
      <p:ext uri="{BB962C8B-B14F-4D97-AF65-F5344CB8AC3E}">
        <p14:creationId xmlns:p14="http://schemas.microsoft.com/office/powerpoint/2010/main" val="4299046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age 2">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dirty="0"/>
              <a:t>: Product name</a:t>
            </a:r>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6" name="Espace réservé du texte 5"/>
          <p:cNvSpPr>
            <a:spLocks noGrp="1"/>
          </p:cNvSpPr>
          <p:nvPr>
            <p:ph type="body" sz="quarter" idx="20" hasCustomPrompt="1"/>
          </p:nvPr>
        </p:nvSpPr>
        <p:spPr>
          <a:xfrm>
            <a:off x="288243" y="1029581"/>
            <a:ext cx="7020780" cy="252000"/>
          </a:xfrm>
        </p:spPr>
        <p:txBody>
          <a:bodyPr/>
          <a:lstStyle>
            <a:lvl1pPr>
              <a:defRPr b="1" cap="all" baseline="0"/>
            </a:lvl1pPr>
          </a:lstStyle>
          <a:p>
            <a:pPr lvl="0"/>
            <a:r>
              <a:rPr lang="en-US" noProof="0"/>
              <a:t>: MAIN TITLE or Sub title</a:t>
            </a:r>
          </a:p>
        </p:txBody>
      </p:sp>
      <p:sp>
        <p:nvSpPr>
          <p:cNvPr id="20"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2"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3" name="Espace réservé pour une image  10"/>
          <p:cNvSpPr>
            <a:spLocks noGrp="1"/>
          </p:cNvSpPr>
          <p:nvPr>
            <p:ph type="pic" sz="quarter" idx="25"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3" name="Espace réservé de la date 2"/>
          <p:cNvSpPr>
            <a:spLocks noGrp="1"/>
          </p:cNvSpPr>
          <p:nvPr>
            <p:ph type="dt" sz="half" idx="27"/>
          </p:nvPr>
        </p:nvSpPr>
        <p:spPr/>
        <p:txBody>
          <a:bodyPr/>
          <a:lstStyle/>
          <a:p>
            <a:fld id="{0DB0EBEF-BBF9-45A2-9F96-90F68316ACBB}" type="datetime1">
              <a:rPr lang="en-US" noProof="0" smtClean="0"/>
              <a:pPr/>
              <a:t>8/30/2024</a:t>
            </a:fld>
            <a:endParaRPr lang="en-US" noProof="0"/>
          </a:p>
        </p:txBody>
      </p:sp>
      <p:sp>
        <p:nvSpPr>
          <p:cNvPr id="4" name="Espace réservé du pied de page 3"/>
          <p:cNvSpPr>
            <a:spLocks noGrp="1"/>
          </p:cNvSpPr>
          <p:nvPr>
            <p:ph type="ftr" sz="quarter" idx="28"/>
          </p:nvPr>
        </p:nvSpPr>
        <p:spPr/>
        <p:txBody>
          <a:bodyPr/>
          <a:lstStyle/>
          <a:p>
            <a:endParaRPr lang="en-US" noProof="0"/>
          </a:p>
        </p:txBody>
      </p:sp>
      <p:sp>
        <p:nvSpPr>
          <p:cNvPr id="5" name="Espace réservé du numéro de diapositive 4"/>
          <p:cNvSpPr>
            <a:spLocks noGrp="1"/>
          </p:cNvSpPr>
          <p:nvPr>
            <p:ph type="sldNum" sz="quarter" idx="29"/>
          </p:nvPr>
        </p:nvSpPr>
        <p:spPr/>
        <p:txBody>
          <a:bodyPr/>
          <a:lstStyle/>
          <a:p>
            <a:fld id="{733122C9-A0B9-462F-8757-0847AD287B63}" type="slidenum">
              <a:rPr lang="en-US" noProof="0" smtClean="0"/>
              <a:pPr/>
              <a:t>‹N°›</a:t>
            </a:fld>
            <a:endParaRPr lang="en-US" noProof="0"/>
          </a:p>
        </p:txBody>
      </p:sp>
      <p:sp>
        <p:nvSpPr>
          <p:cNvPr id="16" name="Espace réservé du contenu 18"/>
          <p:cNvSpPr>
            <a:spLocks noGrp="1"/>
          </p:cNvSpPr>
          <p:nvPr>
            <p:ph sz="quarter" idx="23" hasCustomPrompt="1"/>
          </p:nvPr>
        </p:nvSpPr>
        <p:spPr>
          <a:xfrm>
            <a:off x="288243" y="1314251"/>
            <a:ext cx="4536000" cy="6264473"/>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190972738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Page 3">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1563"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4536504" cy="252000"/>
          </a:xfrm>
        </p:spPr>
        <p:txBody>
          <a:bodyPr/>
          <a:lstStyle>
            <a:lvl1pPr>
              <a:defRPr b="1" cap="all" baseline="0"/>
            </a:lvl1pPr>
          </a:lstStyle>
          <a:p>
            <a:pPr lvl="0"/>
            <a:r>
              <a:rPr lang="en-US" noProof="0"/>
              <a:t>: TITLE or Sub title</a:t>
            </a:r>
          </a:p>
        </p:txBody>
      </p:sp>
      <p:sp>
        <p:nvSpPr>
          <p:cNvPr id="19" name="Espace réservé du contenu 18"/>
          <p:cNvSpPr>
            <a:spLocks noGrp="1"/>
          </p:cNvSpPr>
          <p:nvPr>
            <p:ph sz="quarter" idx="23" hasCustomPrompt="1"/>
          </p:nvPr>
        </p:nvSpPr>
        <p:spPr>
          <a:xfrm>
            <a:off x="288244" y="3975186"/>
            <a:ext cx="4536504"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17" name="Espace réservé pour une image  10"/>
          <p:cNvSpPr>
            <a:spLocks noGrp="1"/>
          </p:cNvSpPr>
          <p:nvPr>
            <p:ph type="pic" sz="quarter" idx="13" hasCustomPrompt="1"/>
          </p:nvPr>
        </p:nvSpPr>
        <p:spPr bwMode="gray">
          <a:xfrm>
            <a:off x="5040313" y="1314252"/>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0" name="Espace réservé pour une image  10"/>
          <p:cNvSpPr>
            <a:spLocks noGrp="1"/>
          </p:cNvSpPr>
          <p:nvPr>
            <p:ph type="pic" sz="quarter" idx="29" hasCustomPrompt="1"/>
          </p:nvPr>
        </p:nvSpPr>
        <p:spPr bwMode="gray">
          <a:xfrm>
            <a:off x="5040313" y="3510489"/>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1" name="Espace réservé pour une image  10"/>
          <p:cNvSpPr>
            <a:spLocks noGrp="1"/>
          </p:cNvSpPr>
          <p:nvPr>
            <p:ph type="pic" sz="quarter" idx="26" hasCustomPrompt="1"/>
          </p:nvPr>
        </p:nvSpPr>
        <p:spPr bwMode="gray">
          <a:xfrm>
            <a:off x="5040313" y="5706725"/>
            <a:ext cx="2268710" cy="1872000"/>
          </a:xfrm>
          <a:solidFill>
            <a:schemeClr val="bg1">
              <a:lumMod val="95000"/>
            </a:schemeClr>
          </a:solidFill>
        </p:spPr>
        <p:txBody>
          <a:bodyPr tIns="90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Tree>
    <p:extLst>
      <p:ext uri="{BB962C8B-B14F-4D97-AF65-F5344CB8AC3E}">
        <p14:creationId xmlns:p14="http://schemas.microsoft.com/office/powerpoint/2010/main" val="13587455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Page 4">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34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690516"/>
            <a:ext cx="34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3975186"/>
            <a:ext cx="3420000" cy="3603539"/>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6" name="Espace réservé du contenu 18"/>
          <p:cNvSpPr>
            <a:spLocks noGrp="1"/>
          </p:cNvSpPr>
          <p:nvPr>
            <p:ph sz="quarter" idx="28" hasCustomPrompt="1"/>
          </p:nvPr>
        </p:nvSpPr>
        <p:spPr>
          <a:xfrm>
            <a:off x="288241" y="1310890"/>
            <a:ext cx="3420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4" name="Espace réservé du contenu 18"/>
          <p:cNvSpPr>
            <a:spLocks noGrp="1"/>
          </p:cNvSpPr>
          <p:nvPr>
            <p:ph sz="quarter" idx="29" hasCustomPrompt="1"/>
          </p:nvPr>
        </p:nvSpPr>
        <p:spPr>
          <a:xfrm>
            <a:off x="3888849" y="1029581"/>
            <a:ext cx="3420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55731712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Page 5">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594152"/>
            <a:ext cx="2268000" cy="2199606"/>
          </a:xfrm>
        </p:spPr>
        <p:txBody>
          <a:bodyPr/>
          <a:lstStyle>
            <a:lvl1pPr>
              <a:defRPr b="1"/>
            </a:lvl1pPr>
          </a:lstStyle>
          <a:p>
            <a:pPr lvl="0"/>
            <a:r>
              <a:rPr lang="en-US" noProof="0"/>
              <a:t>Text level 1</a:t>
            </a:r>
          </a:p>
          <a:p>
            <a:pPr lvl="1"/>
            <a:r>
              <a:rPr lang="en-US" noProof="0"/>
              <a:t>Text level 2</a:t>
            </a:r>
          </a:p>
          <a:p>
            <a:pPr lvl="2"/>
            <a:r>
              <a:rPr lang="en-US" noProof="0"/>
              <a:t>Text level 3</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248420050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age 6">
    <p:spTree>
      <p:nvGrpSpPr>
        <p:cNvPr id="1" name=""/>
        <p:cNvGrpSpPr/>
        <p:nvPr/>
      </p:nvGrpSpPr>
      <p:grpSpPr>
        <a:xfrm>
          <a:off x="0" y="0"/>
          <a:ext cx="0" cy="0"/>
          <a:chOff x="0" y="0"/>
          <a:chExt cx="0" cy="0"/>
        </a:xfrm>
      </p:grpSpPr>
      <p:sp>
        <p:nvSpPr>
          <p:cNvPr id="16"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
        <p:nvSpPr>
          <p:cNvPr id="6" name="Espace réservé du texte 5"/>
          <p:cNvSpPr>
            <a:spLocks noGrp="1"/>
          </p:cNvSpPr>
          <p:nvPr>
            <p:ph type="body" sz="quarter" idx="20" hasCustomPrompt="1"/>
          </p:nvPr>
        </p:nvSpPr>
        <p:spPr>
          <a:xfrm>
            <a:off x="288244" y="3971151"/>
            <a:ext cx="4536000" cy="252000"/>
          </a:xfrm>
        </p:spPr>
        <p:txBody>
          <a:bodyPr/>
          <a:lstStyle>
            <a:lvl1pPr>
              <a:defRPr b="1" cap="all" baseline="0"/>
            </a:lvl1pPr>
          </a:lstStyle>
          <a:p>
            <a:pPr lvl="0"/>
            <a:r>
              <a:rPr lang="en-US" noProof="0"/>
              <a:t>: subtitle2</a:t>
            </a:r>
          </a:p>
        </p:txBody>
      </p:sp>
      <p:sp>
        <p:nvSpPr>
          <p:cNvPr id="19" name="Espace réservé du contenu 18"/>
          <p:cNvSpPr>
            <a:spLocks noGrp="1"/>
          </p:cNvSpPr>
          <p:nvPr>
            <p:ph sz="quarter" idx="23" hasCustomPrompt="1"/>
          </p:nvPr>
        </p:nvSpPr>
        <p:spPr>
          <a:xfrm>
            <a:off x="288244" y="4255821"/>
            <a:ext cx="4536000" cy="3323127"/>
          </a:xfrm>
        </p:spPr>
        <p:txBody>
          <a:bodyPr/>
          <a:lstStyle>
            <a:lvl1pPr>
              <a:defRPr b="0"/>
            </a:lvl1pPr>
          </a:lstStyle>
          <a:p>
            <a:pPr lvl="0"/>
            <a:r>
              <a:rPr lang="en-US" noProof="0"/>
              <a:t>Text level 1</a:t>
            </a:r>
          </a:p>
          <a:p>
            <a:pPr lvl="1"/>
            <a:r>
              <a:rPr lang="en-US" noProof="0"/>
              <a:t>Text level 2</a:t>
            </a:r>
          </a:p>
          <a:p>
            <a:pPr lvl="2"/>
            <a:r>
              <a:rPr lang="en-US" noProof="0"/>
              <a:t>Text level 3</a:t>
            </a:r>
          </a:p>
        </p:txBody>
      </p:sp>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24" name="Espace réservé du contenu 18"/>
          <p:cNvSpPr>
            <a:spLocks noGrp="1"/>
          </p:cNvSpPr>
          <p:nvPr>
            <p:ph sz="quarter" idx="29" hasCustomPrompt="1"/>
          </p:nvPr>
        </p:nvSpPr>
        <p:spPr>
          <a:xfrm>
            <a:off x="5040849" y="1309489"/>
            <a:ext cx="2268000" cy="2199606"/>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7" name="Espace réservé du texte 5"/>
          <p:cNvSpPr>
            <a:spLocks noGrp="1"/>
          </p:cNvSpPr>
          <p:nvPr>
            <p:ph type="body" sz="quarter" idx="30" hasCustomPrompt="1"/>
          </p:nvPr>
        </p:nvSpPr>
        <p:spPr>
          <a:xfrm>
            <a:off x="288242" y="1309489"/>
            <a:ext cx="4536000" cy="252000"/>
          </a:xfrm>
        </p:spPr>
        <p:txBody>
          <a:bodyPr/>
          <a:lstStyle>
            <a:lvl1pPr>
              <a:defRPr b="1" cap="all" baseline="0"/>
            </a:lvl1pPr>
          </a:lstStyle>
          <a:p>
            <a:pPr lvl="0"/>
            <a:r>
              <a:rPr lang="en-US" noProof="0"/>
              <a:t>: subtitle1</a:t>
            </a:r>
          </a:p>
        </p:txBody>
      </p:sp>
      <p:sp>
        <p:nvSpPr>
          <p:cNvPr id="18" name="Espace réservé du contenu 18"/>
          <p:cNvSpPr>
            <a:spLocks noGrp="1"/>
          </p:cNvSpPr>
          <p:nvPr>
            <p:ph sz="quarter" idx="31" hasCustomPrompt="1"/>
          </p:nvPr>
        </p:nvSpPr>
        <p:spPr>
          <a:xfrm>
            <a:off x="288242" y="1594158"/>
            <a:ext cx="4536000" cy="2199600"/>
          </a:xfrm>
        </p:spPr>
        <p:txBody>
          <a:bodyPr/>
          <a:lstStyle>
            <a:lvl1pPr>
              <a:defRPr b="0"/>
            </a:lvl1pPr>
          </a:lstStyle>
          <a:p>
            <a:pPr lvl="0"/>
            <a:r>
              <a:rPr lang="en-US" noProof="0"/>
              <a:t>Text level 1</a:t>
            </a:r>
          </a:p>
          <a:p>
            <a:pPr lvl="1"/>
            <a:r>
              <a:rPr lang="en-US" noProof="0"/>
              <a:t>Text level 2</a:t>
            </a:r>
          </a:p>
          <a:p>
            <a:pPr lvl="2"/>
            <a:r>
              <a:rPr lang="en-US" noProof="0"/>
              <a:t>Text level 3</a:t>
            </a:r>
          </a:p>
        </p:txBody>
      </p:sp>
    </p:spTree>
    <p:extLst>
      <p:ext uri="{BB962C8B-B14F-4D97-AF65-F5344CB8AC3E}">
        <p14:creationId xmlns:p14="http://schemas.microsoft.com/office/powerpoint/2010/main" val="3962803832"/>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Page 7">
    <p:spTree>
      <p:nvGrpSpPr>
        <p:cNvPr id="1" name=""/>
        <p:cNvGrpSpPr/>
        <p:nvPr/>
      </p:nvGrpSpPr>
      <p:grpSpPr>
        <a:xfrm>
          <a:off x="0" y="0"/>
          <a:ext cx="0" cy="0"/>
          <a:chOff x="0" y="0"/>
          <a:chExt cx="0" cy="0"/>
        </a:xfrm>
      </p:grpSpPr>
      <p:sp>
        <p:nvSpPr>
          <p:cNvPr id="2" name="Titre 1"/>
          <p:cNvSpPr>
            <a:spLocks noGrp="1"/>
          </p:cNvSpPr>
          <p:nvPr>
            <p:ph type="title" hasCustomPrompt="1"/>
          </p:nvPr>
        </p:nvSpPr>
        <p:spPr>
          <a:xfrm>
            <a:off x="540270" y="201564"/>
            <a:ext cx="6768579" cy="720000"/>
          </a:xfrm>
        </p:spPr>
        <p:txBody>
          <a:bodyPr anchor="ctr" anchorCtr="0"/>
          <a:lstStyle>
            <a:lvl1pPr>
              <a:defRPr sz="1300" b="1">
                <a:latin typeface="+mn-lt"/>
              </a:defRPr>
            </a:lvl1pPr>
          </a:lstStyle>
          <a:p>
            <a:r>
              <a:rPr lang="en-US" noProof="0"/>
              <a:t>: Product name</a:t>
            </a:r>
          </a:p>
        </p:txBody>
      </p:sp>
      <p:sp>
        <p:nvSpPr>
          <p:cNvPr id="7" name="Espace réservé de la date 6"/>
          <p:cNvSpPr>
            <a:spLocks noGrp="1"/>
          </p:cNvSpPr>
          <p:nvPr>
            <p:ph type="dt" sz="half" idx="10"/>
          </p:nvPr>
        </p:nvSpPr>
        <p:spPr/>
        <p:txBody>
          <a:bodyPr/>
          <a:lstStyle/>
          <a:p>
            <a:fld id="{E8361CA3-A6F9-42AE-94A8-7F23D859E4C3}" type="datetime1">
              <a:rPr lang="en-US" noProof="0" smtClean="0"/>
              <a:t>8/30/2024</a:t>
            </a:fld>
            <a:endParaRPr lang="en-US" noProof="0"/>
          </a:p>
        </p:txBody>
      </p:sp>
      <p:sp>
        <p:nvSpPr>
          <p:cNvPr id="8" name="Espace réservé du pied de page 7"/>
          <p:cNvSpPr>
            <a:spLocks noGrp="1"/>
          </p:cNvSpPr>
          <p:nvPr>
            <p:ph type="ftr" sz="quarter" idx="11"/>
          </p:nvPr>
        </p:nvSpPr>
        <p:spPr/>
        <p:txBody>
          <a:bodyPr/>
          <a:lstStyle/>
          <a:p>
            <a:endParaRPr lang="en-US" noProof="0"/>
          </a:p>
        </p:txBody>
      </p:sp>
      <p:sp>
        <p:nvSpPr>
          <p:cNvPr id="9" name="Espace réservé du numéro de diapositive 8"/>
          <p:cNvSpPr>
            <a:spLocks noGrp="1"/>
          </p:cNvSpPr>
          <p:nvPr>
            <p:ph type="sldNum" sz="quarter" idx="12"/>
          </p:nvPr>
        </p:nvSpPr>
        <p:spPr/>
        <p:txBody>
          <a:bodyPr/>
          <a:lstStyle/>
          <a:p>
            <a:fld id="{733122C9-A0B9-462F-8757-0847AD287B63}" type="slidenum">
              <a:rPr lang="en-US" noProof="0" smtClean="0"/>
              <a:pPr/>
              <a:t>‹N°›</a:t>
            </a:fld>
            <a:endParaRPr lang="en-US" noProof="0"/>
          </a:p>
        </p:txBody>
      </p:sp>
      <p:sp>
        <p:nvSpPr>
          <p:cNvPr id="10"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a:off x="0" y="201564"/>
            <a:ext cx="360000" cy="720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23" name="Espace réservé pour une image  10"/>
          <p:cNvSpPr>
            <a:spLocks noGrp="1"/>
          </p:cNvSpPr>
          <p:nvPr>
            <p:ph type="pic" sz="quarter" idx="24" hasCustomPrompt="1"/>
          </p:nvPr>
        </p:nvSpPr>
        <p:spPr bwMode="gray">
          <a:xfrm>
            <a:off x="288242" y="4426679"/>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24" name="Espace réservé du contenu 18"/>
          <p:cNvSpPr>
            <a:spLocks noGrp="1"/>
          </p:cNvSpPr>
          <p:nvPr>
            <p:ph sz="quarter" idx="29" hasCustomPrompt="1"/>
          </p:nvPr>
        </p:nvSpPr>
        <p:spPr>
          <a:xfrm>
            <a:off x="5040849" y="1307897"/>
            <a:ext cx="2268000" cy="2480915"/>
          </a:xfrm>
        </p:spPr>
        <p:txBody>
          <a:bodyPr/>
          <a:lstStyle>
            <a:lvl1pPr>
              <a:defRPr/>
            </a:lvl1pPr>
          </a:lstStyle>
          <a:p>
            <a:pPr lvl="0"/>
            <a:r>
              <a:rPr lang="en-US" noProof="0"/>
              <a:t>Text level 1</a:t>
            </a:r>
          </a:p>
          <a:p>
            <a:pPr lvl="1"/>
            <a:r>
              <a:rPr lang="en-US" noProof="0"/>
              <a:t>Text level 2</a:t>
            </a:r>
          </a:p>
          <a:p>
            <a:pPr lvl="2"/>
            <a:r>
              <a:rPr lang="en-US" noProof="0"/>
              <a:t>Text level 3</a:t>
            </a:r>
          </a:p>
        </p:txBody>
      </p:sp>
      <p:sp>
        <p:nvSpPr>
          <p:cNvPr id="15" name="Espace réservé pour une image  10"/>
          <p:cNvSpPr>
            <a:spLocks noGrp="1"/>
          </p:cNvSpPr>
          <p:nvPr>
            <p:ph type="pic" sz="quarter" idx="30" hasCustomPrompt="1"/>
          </p:nvPr>
        </p:nvSpPr>
        <p:spPr bwMode="gray">
          <a:xfrm>
            <a:off x="288242" y="7823777"/>
            <a:ext cx="4536000" cy="20160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Click on the icon to insert a professional high quality image from Alstom Partners: https://www.partners.alstom.com/</a:t>
            </a:r>
            <a:br>
              <a:rPr lang="en-GB" noProof="0"/>
            </a:br>
            <a:r>
              <a:rPr lang="en-GB" noProof="0"/>
              <a:t>Use the crop tool to move the image inside the picture zone.</a:t>
            </a:r>
          </a:p>
        </p:txBody>
      </p:sp>
      <p:sp>
        <p:nvSpPr>
          <p:cNvPr id="17" name="Espace réservé pour une image  10"/>
          <p:cNvSpPr>
            <a:spLocks noGrp="1"/>
          </p:cNvSpPr>
          <p:nvPr>
            <p:ph type="pic" sz="quarter" idx="31" hasCustomPrompt="1"/>
          </p:nvPr>
        </p:nvSpPr>
        <p:spPr bwMode="gray">
          <a:xfrm>
            <a:off x="288242" y="1307897"/>
            <a:ext cx="4536000" cy="2480400"/>
          </a:xfrm>
          <a:solidFill>
            <a:schemeClr val="bg1">
              <a:lumMod val="95000"/>
            </a:schemeClr>
          </a:solidFill>
        </p:spPr>
        <p:txBody>
          <a:bodyPr tIns="1080000" anchor="ctr" anchorCtr="0"/>
          <a:lstStyle>
            <a:lvl1pPr marL="0" marR="0" indent="0" algn="ctr" defTabSz="914400" rtl="0" eaLnBrk="1" fontAlgn="auto" latinLnBrk="0" hangingPunct="1">
              <a:lnSpc>
                <a:spcPct val="100000"/>
              </a:lnSpc>
              <a:spcBef>
                <a:spcPts val="0"/>
              </a:spcBef>
              <a:spcAft>
                <a:spcPts val="0"/>
              </a:spcAft>
              <a:buClrTx/>
              <a:buSzTx/>
              <a:buFont typeface="Arial" pitchFamily="34" charset="0"/>
              <a:buNone/>
              <a:tabLst/>
              <a:defRPr b="0"/>
            </a:lvl1pPr>
          </a:lstStyle>
          <a:p>
            <a:r>
              <a:rPr lang="en-GB" noProof="0"/>
              <a:t>Select the icon to insert a picture</a:t>
            </a:r>
          </a:p>
        </p:txBody>
      </p:sp>
      <p:sp>
        <p:nvSpPr>
          <p:cNvPr id="14" name="Espace réservé du texte 5"/>
          <p:cNvSpPr>
            <a:spLocks noGrp="1"/>
          </p:cNvSpPr>
          <p:nvPr>
            <p:ph type="body" sz="quarter" idx="25" hasCustomPrompt="1"/>
          </p:nvPr>
        </p:nvSpPr>
        <p:spPr>
          <a:xfrm>
            <a:off x="288242" y="1029581"/>
            <a:ext cx="7020000" cy="252000"/>
          </a:xfrm>
        </p:spPr>
        <p:txBody>
          <a:bodyPr/>
          <a:lstStyle>
            <a:lvl1pPr>
              <a:defRPr b="1" cap="all" baseline="0"/>
            </a:lvl1pPr>
          </a:lstStyle>
          <a:p>
            <a:pPr lvl="0"/>
            <a:r>
              <a:rPr lang="en-US" noProof="0"/>
              <a:t>: MAIN TITLE or Sub title</a:t>
            </a:r>
          </a:p>
        </p:txBody>
      </p:sp>
    </p:spTree>
    <p:extLst>
      <p:ext uri="{BB962C8B-B14F-4D97-AF65-F5344CB8AC3E}">
        <p14:creationId xmlns:p14="http://schemas.microsoft.com/office/powerpoint/2010/main" val="1025290636"/>
      </p:ext>
    </p:extLst>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 Id="rId9" Type="http://schemas.openxmlformats.org/officeDocument/2006/relationships/slideLayout" Target="../slideLayouts/slideLayout9.xml"/><Relationship Id="rId10" Type="http://schemas.openxmlformats.org/officeDocument/2006/relationships/slideLayout" Target="../slideLayouts/slideLayout10.xml"/><Relationship Id="rId11" Type="http://schemas.openxmlformats.org/officeDocument/2006/relationships/slideLayout" Target="../slideLayouts/slideLayout11.xml"/><Relationship Id="rId12" Type="http://schemas.openxmlformats.org/officeDocument/2006/relationships/slideLayout" Target="../slideLayouts/slideLayout12.xml"/><Relationship Id="rId13" Type="http://schemas.openxmlformats.org/officeDocument/2006/relationships/theme" Target="../theme/theme1.xml"/><Relationship Id="rId14" Type="http://schemas.openxmlformats.org/officeDocument/2006/relationships/image" Target="../media/image1.png"/></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bwMode="gray">
      <p:bgRef idx="1001">
        <a:schemeClr val="bg1"/>
      </p:bgRef>
    </p:bg>
    <p:spTree>
      <p:nvGrpSpPr>
        <p:cNvPr id="1" name=""/>
        <p:cNvGrpSpPr/>
        <p:nvPr/>
      </p:nvGrpSpPr>
      <p:grpSpPr>
        <a:xfrm>
          <a:off x="0" y="0"/>
          <a:ext cx="0" cy="0"/>
          <a:chOff x="0" y="0"/>
          <a:chExt cx="0" cy="0"/>
        </a:xfrm>
      </p:grpSpPr>
      <p:sp>
        <p:nvSpPr>
          <p:cNvPr id="2" name="Espace réservé du titre 1"/>
          <p:cNvSpPr>
            <a:spLocks noGrp="1"/>
          </p:cNvSpPr>
          <p:nvPr>
            <p:ph type="title"/>
          </p:nvPr>
        </p:nvSpPr>
        <p:spPr bwMode="gray">
          <a:xfrm>
            <a:off x="684287" y="1074924"/>
            <a:ext cx="5220000" cy="1080120"/>
          </a:xfrm>
          <a:prstGeom prst="rect">
            <a:avLst/>
          </a:prstGeom>
        </p:spPr>
        <p:txBody>
          <a:bodyPr vert="horz" lIns="0" tIns="0" rIns="0" bIns="0" rtlCol="0" anchor="t" anchorCtr="0">
            <a:noAutofit/>
          </a:bodyPr>
          <a:lstStyle/>
          <a:p>
            <a:r>
              <a:rPr lang="en-US" noProof="0"/>
              <a:t>Title</a:t>
            </a:r>
          </a:p>
        </p:txBody>
      </p:sp>
      <p:sp>
        <p:nvSpPr>
          <p:cNvPr id="3" name="Espace réservé du texte 2"/>
          <p:cNvSpPr>
            <a:spLocks noGrp="1"/>
          </p:cNvSpPr>
          <p:nvPr>
            <p:ph type="body" idx="1"/>
          </p:nvPr>
        </p:nvSpPr>
        <p:spPr bwMode="gray">
          <a:xfrm>
            <a:off x="684288" y="2781043"/>
            <a:ext cx="5220000" cy="7102161"/>
          </a:xfrm>
          <a:prstGeom prst="rect">
            <a:avLst/>
          </a:prstGeom>
        </p:spPr>
        <p:txBody>
          <a:bodyPr vert="horz" lIns="0" tIns="0" rIns="0" bIns="0" rtlCol="0" anchor="t" anchorCtr="0">
            <a:noAutofit/>
          </a:bodyPr>
          <a:lstStyle/>
          <a:p>
            <a:pPr lvl="0"/>
            <a:r>
              <a:rPr lang="en-US" noProof="0"/>
              <a:t>Text level 1</a:t>
            </a:r>
          </a:p>
          <a:p>
            <a:pPr lvl="1"/>
            <a:r>
              <a:rPr lang="en-US" noProof="0"/>
              <a:t>Text level 2</a:t>
            </a:r>
          </a:p>
          <a:p>
            <a:pPr lvl="2"/>
            <a:r>
              <a:rPr lang="en-US" noProof="0"/>
              <a:t>Text level 3</a:t>
            </a:r>
          </a:p>
          <a:p>
            <a:pPr lvl="3"/>
            <a:r>
              <a:rPr lang="en-US" noProof="0"/>
              <a:t>Text level 4</a:t>
            </a:r>
          </a:p>
          <a:p>
            <a:pPr lvl="4"/>
            <a:r>
              <a:rPr lang="en-US" noProof="0"/>
              <a:t>Text level 5</a:t>
            </a:r>
          </a:p>
        </p:txBody>
      </p:sp>
      <p:sp>
        <p:nvSpPr>
          <p:cNvPr id="4" name="Espace réservé de la date 3"/>
          <p:cNvSpPr>
            <a:spLocks noGrp="1"/>
          </p:cNvSpPr>
          <p:nvPr>
            <p:ph type="dt" sz="half" idx="2"/>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ctr">
              <a:defRPr sz="100">
                <a:solidFill>
                  <a:schemeClr val="accent3">
                    <a:alpha val="0"/>
                  </a:schemeClr>
                </a:solidFill>
              </a:defRPr>
            </a:lvl1pPr>
          </a:lstStyle>
          <a:p>
            <a:fld id="{0DB0EBEF-BBF9-45A2-9F96-90F68316ACBB}" type="datetime1">
              <a:rPr lang="en-US" noProof="0" smtClean="0"/>
              <a:pPr/>
              <a:t>8/30/2024</a:t>
            </a:fld>
            <a:endParaRPr lang="en-US" noProof="0"/>
          </a:p>
        </p:txBody>
      </p:sp>
      <p:sp>
        <p:nvSpPr>
          <p:cNvPr id="5" name="Espace réservé du pied de page 4"/>
          <p:cNvSpPr>
            <a:spLocks noGrp="1"/>
          </p:cNvSpPr>
          <p:nvPr>
            <p:ph type="ftr" sz="quarter" idx="3"/>
          </p:nvPr>
        </p:nvSpPr>
        <p:spPr bwMode="gray">
          <a:xfrm>
            <a:off x="0" y="10513400"/>
            <a:ext cx="180000" cy="180000"/>
          </a:xfrm>
          <a:prstGeom prst="rect">
            <a:avLst/>
          </a:prstGeom>
          <a:ln>
            <a:solidFill>
              <a:schemeClr val="tx1">
                <a:alpha val="0"/>
              </a:schemeClr>
            </a:solidFill>
          </a:ln>
        </p:spPr>
        <p:txBody>
          <a:bodyPr vert="horz" lIns="0" tIns="0" rIns="0" bIns="0" rtlCol="0" anchor="ctr" anchorCtr="0">
            <a:noAutofit/>
          </a:bodyPr>
          <a:lstStyle>
            <a:lvl1pPr algn="l">
              <a:defRPr sz="100">
                <a:solidFill>
                  <a:schemeClr val="accent3">
                    <a:alpha val="0"/>
                  </a:schemeClr>
                </a:solidFill>
              </a:defRPr>
            </a:lvl1pPr>
          </a:lstStyle>
          <a:p>
            <a:endParaRPr lang="en-US" noProof="0"/>
          </a:p>
        </p:txBody>
      </p:sp>
      <p:sp>
        <p:nvSpPr>
          <p:cNvPr id="6" name="Espace réservé du numéro de diapositive 5"/>
          <p:cNvSpPr>
            <a:spLocks noGrp="1"/>
          </p:cNvSpPr>
          <p:nvPr>
            <p:ph type="sldNum" sz="quarter" idx="4"/>
          </p:nvPr>
        </p:nvSpPr>
        <p:spPr bwMode="gray">
          <a:xfrm>
            <a:off x="7121860" y="9926351"/>
            <a:ext cx="439403" cy="576000"/>
          </a:xfrm>
          <a:prstGeom prst="rect">
            <a:avLst/>
          </a:prstGeom>
        </p:spPr>
        <p:txBody>
          <a:bodyPr vert="horz" lIns="0" tIns="0" rIns="0" bIns="0" rtlCol="0" anchor="b" anchorCtr="0">
            <a:noAutofit/>
          </a:bodyPr>
          <a:lstStyle>
            <a:lvl1pPr algn="l">
              <a:defRPr sz="1200">
                <a:solidFill>
                  <a:schemeClr val="accent3"/>
                </a:solidFill>
                <a:latin typeface="+mj-lt"/>
              </a:defRPr>
            </a:lvl1pPr>
          </a:lstStyle>
          <a:p>
            <a:fld id="{733122C9-A0B9-462F-8757-0847AD287B63}" type="slidenum">
              <a:rPr lang="en-US" noProof="0" smtClean="0"/>
              <a:pPr/>
              <a:t>‹N°›</a:t>
            </a:fld>
            <a:endParaRPr lang="en-US" noProof="0"/>
          </a:p>
        </p:txBody>
      </p:sp>
      <p:sp>
        <p:nvSpPr>
          <p:cNvPr id="8" name="Ellipse 7"/>
          <p:cNvSpPr>
            <a:spLocks noChangeAspect="1"/>
          </p:cNvSpPr>
          <p:nvPr userDrawn="1"/>
        </p:nvSpPr>
        <p:spPr>
          <a:xfrm>
            <a:off x="6831447"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9" name="Ellipse 8"/>
          <p:cNvSpPr>
            <a:spLocks noChangeAspect="1"/>
          </p:cNvSpPr>
          <p:nvPr userDrawn="1"/>
        </p:nvSpPr>
        <p:spPr>
          <a:xfrm>
            <a:off x="5451101" y="10360780"/>
            <a:ext cx="90000" cy="90000"/>
          </a:xfrm>
          <a:prstGeom prst="ellips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noProof="0">
              <a:solidFill>
                <a:schemeClr val="accent3"/>
              </a:solidFill>
            </a:endParaRPr>
          </a:p>
        </p:txBody>
      </p:sp>
      <p:sp>
        <p:nvSpPr>
          <p:cNvPr id="12" name="ZoneTexte 11"/>
          <p:cNvSpPr txBox="1"/>
          <p:nvPr userDrawn="1"/>
        </p:nvSpPr>
        <p:spPr>
          <a:xfrm>
            <a:off x="283480" y="9919208"/>
            <a:ext cx="5040000" cy="563150"/>
          </a:xfrm>
          <a:prstGeom prst="rect">
            <a:avLst/>
          </a:prstGeom>
          <a:noFill/>
        </p:spPr>
        <p:txBody>
          <a:bodyPr wrap="square" lIns="0" tIns="0" rIns="0" bIns="0" rtlCol="0" anchor="b" anchorCtr="0">
            <a:noAutofit/>
          </a:bodyPr>
          <a:lstStyle/>
          <a:p>
            <a:pPr>
              <a:lnSpc>
                <a:spcPct val="95000"/>
              </a:lnSpc>
              <a:spcAft>
                <a:spcPts val="300"/>
              </a:spcAft>
            </a:pPr>
            <a:r>
              <a:rPr lang="en-US" sz="490" noProof="0">
                <a:solidFill>
                  <a:schemeClr val="accent3"/>
                </a:solidFill>
              </a:rPr>
              <a:t>Product/Project name/EN/MM.20YY - Photo credits: ©ALSTOM Year / AGENCY – Name of the photographer – RANGE NAME PRODUCT NAME™</a:t>
            </a:r>
            <a:endParaRPr lang="en-US" sz="490" baseline="30000" noProof="0">
              <a:solidFill>
                <a:schemeClr val="accent3"/>
              </a:solidFill>
            </a:endParaRPr>
          </a:p>
          <a:p>
            <a:pPr>
              <a:lnSpc>
                <a:spcPct val="95000"/>
              </a:lnSpc>
              <a:spcAft>
                <a:spcPts val="300"/>
              </a:spcAft>
            </a:pPr>
            <a:r>
              <a:rPr lang="en-US" sz="490" noProof="0">
                <a:solidFill>
                  <a:schemeClr val="accent3"/>
                </a:solidFill>
              </a:rPr>
              <a:t>© ALSTOM SA 2020. All rights reserved. ALSTOM, the ALSTOM logo, all alternative versions and all mentioned trademarks are the trademarks of ALSTOM or ALSTOM Transport Technologies. Information contained in this document is indicative only. No representation or warranty is given or should be relied on that it is complete or correct or will apply to any particular project. This will depend on the technical and commercial circumstances. It is provided without liability and is subject to change without notice. Reproduction, use or disclosure to third parties, without express written </a:t>
            </a:r>
            <a:r>
              <a:rPr lang="en-US" sz="490" noProof="0" err="1">
                <a:solidFill>
                  <a:schemeClr val="accent3"/>
                </a:solidFill>
              </a:rPr>
              <a:t>authorisation</a:t>
            </a:r>
            <a:r>
              <a:rPr lang="en-US" sz="490" noProof="0">
                <a:solidFill>
                  <a:schemeClr val="accent3"/>
                </a:solidFill>
              </a:rPr>
              <a:t>, is strictly prohibited.</a:t>
            </a:r>
          </a:p>
        </p:txBody>
      </p:sp>
      <p:pic>
        <p:nvPicPr>
          <p:cNvPr id="7" name="Image 6"/>
          <p:cNvPicPr>
            <a:picLocks noChangeAspect="1"/>
          </p:cNvPicPr>
          <p:nvPr userDrawn="1"/>
        </p:nvPicPr>
        <p:blipFill rotWithShape="1">
          <a:blip r:embed="rId14" cstate="print">
            <a:extLst>
              <a:ext uri="{28A0092B-C50C-407E-A947-70E740481C1C}">
                <a14:useLocalDpi xmlns:a14="http://schemas.microsoft.com/office/drawing/2010/main" val="0"/>
              </a:ext>
            </a:extLst>
          </a:blip>
          <a:srcRect b="37270"/>
          <a:stretch/>
        </p:blipFill>
        <p:spPr>
          <a:xfrm>
            <a:off x="5732674" y="10301561"/>
            <a:ext cx="907200" cy="202133"/>
          </a:xfrm>
          <a:prstGeom prst="rect">
            <a:avLst/>
          </a:prstGeom>
        </p:spPr>
      </p:pic>
      <p:sp>
        <p:nvSpPr>
          <p:cNvPr id="11" name="Ellipse 10"/>
          <p:cNvSpPr>
            <a:spLocks noChangeAspect="1"/>
          </p:cNvSpPr>
          <p:nvPr userDrawn="1"/>
        </p:nvSpPr>
        <p:spPr>
          <a:xfrm>
            <a:off x="5027614" y="7823777"/>
            <a:ext cx="2016000" cy="2016000"/>
          </a:xfrm>
          <a:prstGeom prst="ellips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wrap="none" lIns="0" tIns="72000" rIns="0" bIns="0" rtlCol="0" anchor="ctr"/>
          <a:lstStyle/>
          <a:p>
            <a:pPr marL="4763" lvl="0" indent="0" algn="l">
              <a:spcAft>
                <a:spcPts val="200"/>
              </a:spcAft>
            </a:pPr>
            <a:r>
              <a:rPr lang="en-US" sz="800" b="1" noProof="0"/>
              <a:t>FOR MORE </a:t>
            </a:r>
            <a:br>
              <a:rPr lang="en-US" sz="800" b="1" noProof="0"/>
            </a:br>
            <a:r>
              <a:rPr lang="en-US" sz="800" b="1" noProof="0"/>
              <a:t>INFORMATION:</a:t>
            </a:r>
          </a:p>
          <a:p>
            <a:pPr marL="4763" lvl="1" indent="0" algn="l">
              <a:spcBef>
                <a:spcPts val="200"/>
              </a:spcBef>
            </a:pPr>
            <a:r>
              <a:rPr lang="en-US" sz="800" b="1" noProof="0"/>
              <a:t>Alstom</a:t>
            </a:r>
          </a:p>
          <a:p>
            <a:pPr marL="4763" lvl="2" indent="0" algn="l"/>
            <a:r>
              <a:rPr lang="en-US" sz="800" noProof="0"/>
              <a:t>48, rue Albert Dhalenne</a:t>
            </a:r>
          </a:p>
          <a:p>
            <a:pPr marL="4763" lvl="2" indent="0" algn="l"/>
            <a:r>
              <a:rPr lang="en-US" sz="800" noProof="0"/>
              <a:t>93482 Saint-Ouen-sur-Seine</a:t>
            </a:r>
          </a:p>
          <a:p>
            <a:pPr marL="4763" lvl="2" indent="0" algn="l"/>
            <a:r>
              <a:rPr lang="en-US" sz="800" noProof="0"/>
              <a:t>Cedex - France</a:t>
            </a:r>
          </a:p>
          <a:p>
            <a:pPr marL="4763" lvl="2" indent="0" algn="l"/>
            <a:r>
              <a:rPr lang="en-US" sz="800" noProof="0"/>
              <a:t>Phone: +33 1 57 06 90 00</a:t>
            </a:r>
          </a:p>
          <a:p>
            <a:pPr marL="4763" lvl="1" indent="0" algn="l">
              <a:spcBef>
                <a:spcPts val="200"/>
              </a:spcBef>
            </a:pPr>
            <a:r>
              <a:rPr lang="en-US" sz="800" b="1" noProof="0"/>
              <a:t>www.alstom.com</a:t>
            </a:r>
          </a:p>
        </p:txBody>
      </p:sp>
      <p:sp>
        <p:nvSpPr>
          <p:cNvPr id="13" name="Forme libre : forme 16">
            <a:extLst>
              <a:ext uri="{FF2B5EF4-FFF2-40B4-BE49-F238E27FC236}">
                <a16:creationId xmlns:a16="http://schemas.microsoft.com/office/drawing/2014/main" id="{2D8D400B-B6B4-4B94-81C8-D56CC7959C97}"/>
              </a:ext>
            </a:extLst>
          </p:cNvPr>
          <p:cNvSpPr>
            <a:spLocks noChangeAspect="1"/>
          </p:cNvSpPr>
          <p:nvPr userDrawn="1"/>
        </p:nvSpPr>
        <p:spPr bwMode="gray">
          <a:xfrm rot="10800000">
            <a:off x="6553263" y="7823777"/>
            <a:ext cx="1008000" cy="2016000"/>
          </a:xfrm>
          <a:custGeom>
            <a:avLst/>
            <a:gdLst>
              <a:gd name="connsiteX0" fmla="*/ 0 w 360000"/>
              <a:gd name="connsiteY0" fmla="*/ 0 h 720000"/>
              <a:gd name="connsiteX1" fmla="*/ 360000 w 360000"/>
              <a:gd name="connsiteY1" fmla="*/ 360000 h 720000"/>
              <a:gd name="connsiteX2" fmla="*/ 0 w 360000"/>
              <a:gd name="connsiteY2" fmla="*/ 720000 h 720000"/>
            </a:gdLst>
            <a:ahLst/>
            <a:cxnLst>
              <a:cxn ang="0">
                <a:pos x="connsiteX0" y="connsiteY0"/>
              </a:cxn>
              <a:cxn ang="0">
                <a:pos x="connsiteX1" y="connsiteY1"/>
              </a:cxn>
              <a:cxn ang="0">
                <a:pos x="connsiteX2" y="connsiteY2"/>
              </a:cxn>
            </a:cxnLst>
            <a:rect l="l" t="t" r="r" b="b"/>
            <a:pathLst>
              <a:path w="360000" h="720000">
                <a:moveTo>
                  <a:pt x="0" y="0"/>
                </a:moveTo>
                <a:cubicBezTo>
                  <a:pt x="198823" y="0"/>
                  <a:pt x="360000" y="161177"/>
                  <a:pt x="360000" y="360000"/>
                </a:cubicBezTo>
                <a:cubicBezTo>
                  <a:pt x="360000" y="558823"/>
                  <a:pt x="198823" y="720000"/>
                  <a:pt x="0" y="72000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algn="ctr"/>
            <a:endParaRPr lang="en-US" noProof="0"/>
          </a:p>
        </p:txBody>
      </p:sp>
      <p:sp>
        <p:nvSpPr>
          <p:cNvPr id="14" name="ZoneTexte 13">
            <a:extLst>
              <a:ext uri="{FF2B5EF4-FFF2-40B4-BE49-F238E27FC236}">
                <a16:creationId xmlns:a16="http://schemas.microsoft.com/office/drawing/2014/main" id="{8C218DB0-BB90-26D7-4963-0A8ECCDFB0B9}"/>
              </a:ext>
            </a:extLst>
          </p:cNvPr>
          <p:cNvSpPr txBox="1"/>
          <p:nvPr>
            <p:extLst>
              <p:ext uri="{1162E1C5-73C7-4A58-AE30-91384D911F3F}">
                <p184:classification xmlns:p184="http://schemas.microsoft.com/office/powerpoint/2018/4/main" val="hdr"/>
              </p:ext>
            </p:extLst>
          </p:nvPr>
        </p:nvSpPr>
        <p:spPr>
          <a:xfrm>
            <a:off x="6624638" y="63500"/>
            <a:ext cx="912812" cy="213360"/>
          </a:xfrm>
          <a:prstGeom prst="rect">
            <a:avLst/>
          </a:prstGeom>
        </p:spPr>
        <p:txBody>
          <a:bodyPr horzOverflow="overflow" lIns="0" tIns="0" rIns="0" bIns="0">
            <a:spAutoFit/>
          </a:bodyPr>
          <a:lstStyle/>
          <a:p>
            <a:pPr algn="l"/>
            <a:r>
              <a:rPr lang="fr-FR" sz="1400">
                <a:solidFill>
                  <a:srgbClr val="71BF44"/>
                </a:solidFill>
                <a:latin typeface="Calibri" panose="020F0502020204030204" pitchFamily="34" charset="0"/>
                <a:cs typeface="Calibri" panose="020F0502020204030204" pitchFamily="34" charset="0"/>
              </a:rPr>
              <a:t>RESTRICTED</a:t>
            </a:r>
          </a:p>
        </p:txBody>
      </p:sp>
    </p:spTree>
  </p:cSld>
  <p:clrMap bg1="lt1" tx1="dk1" bg2="lt2" tx2="dk2" accent1="accent1" accent2="accent2" accent3="accent3" accent4="accent4" accent5="accent5" accent6="accent6" hlink="hlink" folHlink="folHlink"/>
  <p:sldLayoutIdLst>
    <p:sldLayoutId id="2147483808" r:id="rId1"/>
    <p:sldLayoutId id="2147483810" r:id="rId2"/>
    <p:sldLayoutId id="2147483811" r:id="rId3"/>
    <p:sldLayoutId id="2147483813" r:id="rId4"/>
    <p:sldLayoutId id="2147483814" r:id="rId5"/>
    <p:sldLayoutId id="2147483815" r:id="rId6"/>
    <p:sldLayoutId id="2147483816" r:id="rId7"/>
    <p:sldLayoutId id="2147483821" r:id="rId8"/>
    <p:sldLayoutId id="2147483817" r:id="rId9"/>
    <p:sldLayoutId id="2147483819" r:id="rId10"/>
    <p:sldLayoutId id="2147483812" r:id="rId11"/>
    <p:sldLayoutId id="2147483820" r:id="rId12"/>
  </p:sldLayoutIdLst>
  <p:hf hdr="0"/>
  <p:txStyles>
    <p:titleStyle>
      <a:lvl1pPr algn="l" defTabSz="914400" rtl="0" eaLnBrk="1" latinLnBrk="0" hangingPunct="1">
        <a:lnSpc>
          <a:spcPct val="100000"/>
        </a:lnSpc>
        <a:spcBef>
          <a:spcPct val="0"/>
        </a:spcBef>
        <a:buNone/>
        <a:defRPr sz="2200" b="0" kern="1200" cap="all" baseline="0">
          <a:solidFill>
            <a:schemeClr val="accent3"/>
          </a:solidFill>
          <a:latin typeface="+mj-lt"/>
          <a:ea typeface="+mj-ea"/>
          <a:cs typeface="+mj-cs"/>
        </a:defRPr>
      </a:lvl1pPr>
    </p:titleStyle>
    <p:body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fr-FR"/>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2.xml"/><Relationship Id="rId3" Type="http://schemas.openxmlformats.org/officeDocument/2006/relationships/image" Target="../media/image2.png"/><Relationship Id="rId4" Type="http://schemas.openxmlformats.org/officeDocument/2006/relationships/image" Target="../media/image4.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3.xml"/><Relationship Id="rId3" Type="http://schemas.openxmlformats.org/officeDocument/2006/relationships/image" Target="../media/image2.png"/><Relationship Id="rId4" Type="http://schemas.openxmlformats.org/officeDocument/2006/relationships/image" Target="../media/image5.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4.xml"/><Relationship Id="rId3" Type="http://schemas.openxmlformats.org/officeDocument/2006/relationships/image" Target="../media/image2.png"/><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5.xml"/><Relationship Id="rId3" Type="http://schemas.openxmlformats.org/officeDocument/2006/relationships/image" Target="../media/image2.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6.xml"/><Relationship Id="rId3" Type="http://schemas.openxmlformats.org/officeDocument/2006/relationships/image" Target="../media/image2.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notesSlide" Target="../notesSlides/notesSlide7.xml"/><Relationship Id="rId3" Type="http://schemas.openxmlformats.org/officeDocument/2006/relationships/image" Target="../media/image2.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5.xml"/><Relationship Id="rId2" Type="http://schemas.openxmlformats.org/officeDocument/2006/relationships/notesSlide" Target="../notesSlides/notesSlide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C9314606-5909-DA03-CAE3-AF286CCB8DD1}"/>
              </a:ext>
            </a:extLst>
          </p:cNvPr>
          <p:cNvSpPr/>
          <p:nvPr/>
        </p:nvSpPr>
        <p:spPr>
          <a:xfrm>
            <a:off x="217213" y="3906524"/>
            <a:ext cx="2325817" cy="6027426"/>
          </a:xfrm>
          <a:prstGeom prst="rect">
            <a:avLst/>
          </a:prstGeom>
          <a:solidFill>
            <a:srgbClr val="1E3246"/>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fr-FR"/>
          </a:p>
        </p:txBody>
      </p:sp>
      <p:sp>
        <p:nvSpPr>
          <p:cNvPr id="51" name="Espace réservé du texte 50"/>
          <p:cNvSpPr>
            <a:spLocks noGrp="1"/>
          </p:cNvSpPr>
          <p:nvPr>
            <p:ph type="body" sz="quarter" idx="36"/>
          </p:nvPr>
        </p:nvSpPr>
        <p:spPr>
          <a:xfrm>
            <a:off x="2700336" y="4249540"/>
            <a:ext cx="4608511" cy="1581910"/>
          </a:xfrm>
        </p:spPr>
        <p:txBody>
          <a:bodyPr/>
          <a:lstStyle/>
          <a:p>
            <a:r>
              <a:rPr lang="fr-FR" dirty="0">
                <a:ea typeface="+mn-lt"/>
                <a:cs typeface="+mn-lt"/>
              </a:rPr>
              <a:t>This report provides data visualization and exploration about Train equipments, focusing on key performance indicators related to speed metrics, speed ranges, and subfleet durations. It includes various dashboards with tables, line charts, and bar charts to facilitate detailed data analysis and interaction.</a:t>
            </a:r>
            <a:r>
              <a:rPr lang="fr-FR" dirty="0" err="1">
                <a:ea typeface="+mn-lt"/>
                <a:cs typeface="+mn-lt"/>
              </a:rPr>
              <a:t/>
            </a:r>
            <a:r>
              <a:rPr lang="fr-FR" dirty="0">
                <a:ea typeface="+mn-lt"/>
                <a:cs typeface="+mn-lt"/>
              </a:rPr>
              <a:t/>
            </a:r>
            <a:endParaRPr lang="fr-FR" dirty="0"/>
          </a:p>
          <a:p>
            <a:endParaRPr lang="en-US" dirty="0"/>
          </a:p>
        </p:txBody>
      </p:sp>
      <p:sp>
        <p:nvSpPr>
          <p:cNvPr id="4" name="Espace réservé de la date 3"/>
          <p:cNvSpPr>
            <a:spLocks noGrp="1"/>
          </p:cNvSpPr>
          <p:nvPr>
            <p:ph type="dt" sz="half" idx="10"/>
          </p:nvPr>
        </p:nvSpPr>
        <p:spPr/>
        <p:txBody>
          <a:bodyPr/>
          <a:lstStyle/>
          <a:p>
            <a:fld id="{30F6F7A8-0D51-4202-9571-9052042CFE8C}" type="datetime1">
              <a:rPr lang="en-US" smtClean="0"/>
              <a:pPr/>
              <a:t>8/30/2024</a:t>
            </a:fld>
            <a:endParaRPr lang="en-US"/>
          </a:p>
        </p:txBody>
      </p:sp>
      <p:sp>
        <p:nvSpPr>
          <p:cNvPr id="5" name="Espace réservé du pied de page 4"/>
          <p:cNvSpPr>
            <a:spLocks noGrp="1"/>
          </p:cNvSpPr>
          <p:nvPr>
            <p:ph type="ftr" sz="quarter" idx="11"/>
          </p:nvPr>
        </p:nvSpPr>
        <p:spPr/>
        <p:txBody>
          <a:bodyPr/>
          <a:lstStyle/>
          <a:p>
            <a:endParaRPr lang="en-US"/>
          </a:p>
        </p:txBody>
      </p:sp>
      <p:sp>
        <p:nvSpPr>
          <p:cNvPr id="6" name="Espace réservé du numéro de diapositive 5"/>
          <p:cNvSpPr>
            <a:spLocks noGrp="1"/>
          </p:cNvSpPr>
          <p:nvPr>
            <p:ph type="sldNum" sz="quarter" idx="12"/>
          </p:nvPr>
        </p:nvSpPr>
        <p:spPr/>
        <p:txBody>
          <a:bodyPr/>
          <a:lstStyle/>
          <a:p>
            <a:fld id="{10C140CD-8AED-46FF-A9A2-77308F3F39AE}" type="slidenum">
              <a:rPr lang="en-US" smtClean="0"/>
              <a:pPr/>
              <a:t>1</a:t>
            </a:fld>
            <a:endParaRPr lang="en-US"/>
          </a:p>
        </p:txBody>
      </p:sp>
      <p:sp>
        <p:nvSpPr>
          <p:cNvPr id="13" name="Espace réservé du texte 12"/>
          <p:cNvSpPr>
            <a:spLocks noGrp="1"/>
          </p:cNvSpPr>
          <p:nvPr>
            <p:ph type="body" sz="quarter" idx="13"/>
          </p:nvPr>
        </p:nvSpPr>
        <p:spPr>
          <a:xfrm>
            <a:off x="5537200" y="500446"/>
            <a:ext cx="2024063" cy="1368000"/>
          </a:xfrm>
        </p:spPr>
        <p:txBody>
          <a:bodyPr/>
          <a:lstStyle/>
          <a:p>
            <a:r>
              <a:rPr lang="fr-FR" dirty="0">
                <a:solidFill>
                  <a:srgbClr val="FFFFFF"/>
                </a:solidFill>
                <a:latin typeface="Alstom"/>
              </a:rPr>
              <a:t>DATA VISUALIZATION REPORT SHEET</a:t>
            </a:r>
            <a:r>
              <a:rPr lang="fr-FR" dirty="0" err="1">
                <a:solidFill>
                  <a:srgbClr val="FFFFFF"/>
                </a:solidFill>
                <a:latin typeface="Alstom"/>
              </a:rPr>
              <a:t/>
            </a:r>
            <a:r>
              <a:rPr lang="fr-FR" dirty="0">
                <a:solidFill>
                  <a:srgbClr val="FFFFFF"/>
                </a:solidFill>
                <a:latin typeface="Alstom"/>
              </a:rPr>
              <a:t/>
            </a:r>
            <a:endParaRPr lang="fr-FR" dirty="0"/>
          </a:p>
        </p:txBody>
      </p:sp>
      <p:sp>
        <p:nvSpPr>
          <p:cNvPr id="30" name="Espace réservé du texte 29"/>
          <p:cNvSpPr>
            <a:spLocks noGrp="1"/>
          </p:cNvSpPr>
          <p:nvPr>
            <p:ph type="body" sz="quarter" idx="16"/>
          </p:nvPr>
        </p:nvSpPr>
        <p:spPr>
          <a:xfrm>
            <a:off x="2700339" y="2372400"/>
            <a:ext cx="4608512" cy="1540887"/>
          </a:xfrm>
        </p:spPr>
        <p:txBody>
          <a:bodyPr/>
          <a:lstStyle/>
          <a:p>
            <a:r>
              <a:rPr lang="en-US" dirty="0">
                <a:ea typeface="+mn-lt"/>
                <a:cs typeface="+mn-lt"/>
              </a:rPr>
              <a:t>Standard</a:t>
            </a:r>
            <a:r>
              <a:rPr lang="en-US" dirty="0" err="1">
                <a:ea typeface="+mn-lt"/>
                <a:cs typeface="+mn-lt"/>
              </a:rPr>
              <a:t/>
            </a:r>
            <a:r>
              <a:rPr lang="en-US" dirty="0">
                <a:ea typeface="+mn-lt"/>
                <a:cs typeface="+mn-lt"/>
              </a:rPr>
              <a:t/>
            </a:r>
            <a:endParaRPr lang="fr-FR" dirty="0"/>
          </a:p>
          <a:p>
            <a:r>
              <a:rPr lang="en-US" dirty="0">
                <a:ea typeface="+mn-lt"/>
                <a:cs typeface="+mn-lt"/>
              </a:rPr>
              <a:t>Event Analysis</a:t>
            </a:r>
            <a:r>
              <a:rPr lang="en-US" dirty="0" err="1">
                <a:ea typeface="+mn-lt"/>
                <a:cs typeface="+mn-lt"/>
              </a:rPr>
              <a:t/>
            </a:r>
            <a:r>
              <a:rPr lang="en-US" dirty="0">
                <a:ea typeface="+mn-lt"/>
                <a:cs typeface="+mn-lt"/>
              </a:rPr>
              <a:t/>
            </a:r>
          </a:p>
        </p:txBody>
      </p:sp>
      <p:sp>
        <p:nvSpPr>
          <p:cNvPr id="28" name="Espace réservé du texte 27"/>
          <p:cNvSpPr>
            <a:spLocks noGrp="1"/>
          </p:cNvSpPr>
          <p:nvPr>
            <p:ph type="body" sz="quarter" idx="14"/>
          </p:nvPr>
        </p:nvSpPr>
        <p:spPr>
          <a:xfrm>
            <a:off x="684213" y="1188000"/>
            <a:ext cx="5565438" cy="422915"/>
          </a:xfrm>
        </p:spPr>
        <p:txBody>
          <a:bodyPr/>
          <a:lstStyle/>
          <a:p>
            <a:r>
              <a:rPr lang="en-US" dirty="0">
                <a:ea typeface="+mn-lt"/>
                <a:cs typeface="+mn-lt"/>
              </a:rPr>
              <a:t>KPI_Speed</a:t>
            </a:r>
            <a:r>
              <a:rPr lang="en-US" err="1">
                <a:solidFill>
                  <a:srgbClr val="FFFFFF"/>
                </a:solidFill>
                <a:latin typeface="Alstom"/>
                <a:ea typeface="+mn-lt"/>
                <a:cs typeface="+mn-lt"/>
              </a:rPr>
              <a:t/>
            </a:r>
            <a:r>
              <a:rPr lang="en-US" dirty="0">
                <a:ea typeface="+mn-lt"/>
                <a:cs typeface="+mn-lt"/>
              </a:rPr>
              <a:t/>
            </a:r>
            <a:endParaRPr lang="fr-FR" dirty="0"/>
          </a:p>
        </p:txBody>
      </p:sp>
      <p:sp>
        <p:nvSpPr>
          <p:cNvPr id="47" name="Espace réservé du texte 46"/>
          <p:cNvSpPr>
            <a:spLocks noGrp="1"/>
          </p:cNvSpPr>
          <p:nvPr>
            <p:ph type="body" sz="quarter" idx="29"/>
          </p:nvPr>
        </p:nvSpPr>
        <p:spPr>
          <a:xfrm>
            <a:off x="684212" y="971976"/>
            <a:ext cx="5220000" cy="216024"/>
          </a:xfrm>
        </p:spPr>
        <p:txBody>
          <a:bodyPr/>
          <a:lstStyle/>
          <a:p>
            <a:r>
              <a:rPr lang="en-US" dirty="0"/>
              <a:t>HealthHub</a:t>
            </a:r>
          </a:p>
        </p:txBody>
      </p:sp>
      <p:sp>
        <p:nvSpPr>
          <p:cNvPr id="31" name="Espace réservé du texte 30"/>
          <p:cNvSpPr>
            <a:spLocks noGrp="1"/>
          </p:cNvSpPr>
          <p:nvPr>
            <p:ph type="body" sz="quarter" idx="18"/>
          </p:nvPr>
        </p:nvSpPr>
        <p:spPr>
          <a:xfrm>
            <a:off x="2694950" y="3995436"/>
            <a:ext cx="4608511" cy="171955"/>
          </a:xfrm>
        </p:spPr>
        <p:txBody>
          <a:bodyPr/>
          <a:lstStyle/>
          <a:p>
            <a:pPr lvl="0"/>
            <a:r>
              <a:rPr lang="en-US" dirty="0"/>
              <a:t>GENERAL DESCRIPTION</a:t>
            </a:r>
          </a:p>
        </p:txBody>
      </p:sp>
      <p:sp>
        <p:nvSpPr>
          <p:cNvPr id="10" name="ZoneTexte 9">
            <a:extLst>
              <a:ext uri="{FF2B5EF4-FFF2-40B4-BE49-F238E27FC236}">
                <a16:creationId xmlns:a16="http://schemas.microsoft.com/office/drawing/2014/main" id="{C00EF616-D107-809C-9CD3-0EA14D0DAF5A}"/>
              </a:ext>
            </a:extLst>
          </p:cNvPr>
          <p:cNvSpPr txBox="1"/>
          <p:nvPr/>
        </p:nvSpPr>
        <p:spPr>
          <a:xfrm>
            <a:off x="218382" y="3913287"/>
            <a:ext cx="2327968" cy="1292662"/>
          </a:xfrm>
          <a:prstGeom prst="rect">
            <a:avLst/>
          </a:prstGeom>
          <a:solidFill>
            <a:srgbClr val="1E3246"/>
          </a:solidFill>
        </p:spPr>
        <p:txBody>
          <a:bodyPr wrap="square" lIns="0" tIns="0" rIns="0" bIns="0" rtlCol="0" anchor="t">
            <a:spAutoFit/>
          </a:bodyPr>
          <a:lstStyle/>
          <a:p>
            <a:r>
              <a:rPr lang="en-US" sz="1200" dirty="0">
                <a:solidFill>
                  <a:schemeClr val="bg1"/>
                </a:solidFill>
                <a:ea typeface="+mn-lt"/>
                <a:cs typeface="+mn-lt"/>
              </a:rPr>
              <a:t>Represented By</a:t>
            </a:r>
            <a:endParaRPr lang="fr-FR" dirty="0">
              <a:solidFill>
                <a:schemeClr val="bg1"/>
              </a:solidFill>
            </a:endParaRPr>
          </a:p>
          <a:p>
            <a:endParaRPr lang="en-US" sz="1200" dirty="0">
              <a:latin typeface="Segoe UI"/>
              <a:cs typeface="Segoe UI"/>
            </a:endParaRPr>
          </a:p>
          <a:p>
            <a:pPr marL="285750" indent="-285750">
              <a:buFont typeface="Wingdings,Sans-Serif" panose="020B0604020202020204" pitchFamily="34" charset="0"/>
              <a:buChar char="ü"/>
            </a:pPr>
            <a:r>
              <a:rPr lang="en-US" sz="1200" dirty="0">
                <a:solidFill>
                  <a:schemeClr val="bg1"/>
                </a:solidFill>
                <a:latin typeface="Segoe UI"/>
                <a:cs typeface="Segoe UI"/>
              </a:rPr>
              <a:t>LocalDate
Range
Unit
Duration
SubFleet
rangeSpeedDuration
Speed
Mileage
RevenueServiceDuration
One  </a:t>
            </a:r>
            <a:r>
              <a:rPr lang="en-US" sz="1200" dirty="0">
                <a:solidFill>
                  <a:srgbClr val="000000"/>
                </a:solidFill>
                <a:latin typeface="Segoe UI"/>
                <a:cs typeface="Segoe UI"/>
              </a:rPr>
              <a:t/>
            </a:r>
            <a:r>
              <a:rPr lang="en-US" sz="1200" dirty="0">
                <a:solidFill>
                  <a:srgbClr val="000000"/>
                </a:solidFill>
                <a:latin typeface="Arial"/>
                <a:cs typeface="Arial"/>
              </a:rPr>
              <a:t/>
            </a:r>
            <a:endParaRPr lang="en-US" sz="1200" dirty="0">
              <a:latin typeface="Arial"/>
              <a:cs typeface="Arial"/>
            </a:endParaRPr>
          </a:p>
          <a:p>
            <a:endParaRPr lang="fr-FR" sz="1200">
              <a:solidFill>
                <a:schemeClr val="bg1"/>
              </a:solidFill>
              <a:latin typeface="Segoe UI"/>
              <a:cs typeface="Segoe UI"/>
            </a:endParaRPr>
          </a:p>
          <a:p>
            <a:pPr marL="285750" indent="-285750">
              <a:buFont typeface="Arial" panose="020B0604020202020204" pitchFamily="34" charset="0"/>
              <a:buChar char="•"/>
            </a:pPr>
            <a:endParaRPr lang="en-US" sz="1200" dirty="0">
              <a:solidFill>
                <a:schemeClr val="bg1"/>
              </a:solidFill>
            </a:endParaRPr>
          </a:p>
          <a:p>
            <a:endParaRPr lang="en-US" sz="1200" dirty="0">
              <a:solidFill>
                <a:schemeClr val="bg1"/>
              </a:solidFill>
            </a:endParaRPr>
          </a:p>
        </p:txBody>
      </p:sp>
      <p:graphicFrame>
        <p:nvGraphicFramePr>
          <p:cNvPr id="15" name="Espace réservé du contenu 31">
            <a:extLst>
              <a:ext uri="{FF2B5EF4-FFF2-40B4-BE49-F238E27FC236}">
                <a16:creationId xmlns:a16="http://schemas.microsoft.com/office/drawing/2014/main" id="{D26B4656-6012-CBC6-E496-10EECAEFC7AE}"/>
              </a:ext>
            </a:extLst>
          </p:cNvPr>
          <p:cNvGraphicFramePr>
            <a:graphicFrameLocks/>
          </p:cNvGraphicFramePr>
          <p:nvPr>
            <p:extLst>
              <p:ext uri="{D42A27DB-BD31-4B8C-83A1-F6EECF244321}">
                <p14:modId xmlns:p14="http://schemas.microsoft.com/office/powerpoint/2010/main" val="1268636829"/>
              </p:ext>
            </p:extLst>
          </p:nvPr>
        </p:nvGraphicFramePr>
        <p:xfrm>
          <a:off x="2694950" y="5058945"/>
          <a:ext cx="4752024" cy="1122000"/>
        </p:xfrm>
        <a:graphic>
          <a:graphicData uri="http://schemas.openxmlformats.org/drawingml/2006/table">
            <a:tbl>
              <a:tblPr firstRow="1" bandRow="1">
                <a:tableStyleId>{5940675A-B579-460E-94D1-54222C63F5DA}</a:tableStyleId>
              </a:tblPr>
              <a:tblGrid>
                <a:gridCol w="1917123">
                  <a:extLst>
                    <a:ext uri="{9D8B030D-6E8A-4147-A177-3AD203B41FA5}">
                      <a16:colId xmlns:a16="http://schemas.microsoft.com/office/drawing/2014/main" val="20000"/>
                    </a:ext>
                  </a:extLst>
                </a:gridCol>
                <a:gridCol w="2834901">
                  <a:extLst>
                    <a:ext uri="{9D8B030D-6E8A-4147-A177-3AD203B41FA5}">
                      <a16:colId xmlns:a16="http://schemas.microsoft.com/office/drawing/2014/main" val="20001"/>
                    </a:ext>
                  </a:extLst>
                </a:gridCol>
              </a:tblGrid>
              <a:tr h="164211">
                <a:tc>
                  <a:txBody>
                    <a:bodyPr/>
                    <a:lstStyle/>
                    <a:p>
                      <a:pPr lvl="0">
                        <a:buNone/>
                      </a:pPr>
                      <a:r>
                        <a:rPr lang="en-US" sz="900" b="0" i="0" u="none" strike="noStrike" noProof="0" dirty="0">
                          <a:solidFill>
                            <a:schemeClr val="accent1"/>
                          </a:solidFill>
                          <a:latin typeface="Alstom"/>
                        </a:rPr>
                        <a:t>MAIN CHARACTERISTICS</a:t>
                      </a:r>
                      <a:endParaRPr lang="en-US" sz="900" b="1" dirty="0">
                        <a:solidFill>
                          <a:schemeClr val="accent1"/>
                        </a:solidFill>
                      </a:endParaRPr>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164211">
                <a:tc>
                  <a:txBody>
                    <a:bodyPr/>
                    <a:lstStyle/>
                    <a:p>
                      <a:r>
                        <a:rPr lang="en-US" sz="1000" dirty="0">
                          <a:solidFill>
                            <a:schemeClr val="accent3"/>
                          </a:solidFill>
                        </a:rPr>
                        <a:t>Project</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Any project </a:t>
                      </a:r>
                      <a:endParaRPr lang="en-US"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r>
                        <a:rPr lang="en-US" sz="1000" dirty="0">
                          <a:solidFill>
                            <a:schemeClr val="accent3"/>
                          </a:solidFill>
                        </a:rPr>
                        <a:t>Domain</a:t>
                      </a:r>
                    </a:p>
                  </a:txBody>
                  <a:tcPr marT="36000" marB="36000">
                    <a:lnL w="12700" cap="flat" cmpd="sng" algn="ctr">
                      <a:noFill/>
                      <a:prstDash val="solid"/>
                      <a:round/>
                      <a:headEnd type="none" w="med" len="med"/>
                      <a:tailEnd type="none" w="med" len="med"/>
                    </a:lnL>
                  </a:tcPr>
                </a:tc>
                <a:tc>
                  <a:txBody>
                    <a:bodyPr/>
                    <a:lstStyle/>
                    <a:p>
                      <a:pPr lvl="0">
                        <a:buNone/>
                      </a:pPr>
                      <a:r>
                        <a:rPr lang="en-US" sz="1000" kern="1200" noProof="0" dirty="0">
                          <a:solidFill>
                            <a:schemeClr val="accent3"/>
                          </a:solidFill>
                          <a:latin typeface="+mn-lt"/>
                          <a:ea typeface="+mn-ea"/>
                          <a:cs typeface="+mn-cs"/>
                        </a:rPr>
                        <a:t>Exploration </a:t>
                      </a:r>
                      <a:r>
                        <a:rPr lang="en-US" sz="1000" kern="1200" noProof="0" dirty="0" err="1">
                          <a:solidFill>
                            <a:schemeClr val="accent3"/>
                          </a:solidFill>
                          <a:latin typeface="+mn-lt"/>
                          <a:ea typeface="+mn-ea"/>
                          <a:cs typeface="+mn-cs"/>
                        </a:rPr>
                        <a:t/>
                      </a:r>
                      <a:r>
                        <a:rPr lang="en-US" sz="1000" kern="1200" noProof="0" dirty="0">
                          <a:solidFill>
                            <a:schemeClr val="accent3"/>
                          </a:solidFill>
                          <a:latin typeface="+mn-lt"/>
                          <a:ea typeface="+mn-ea"/>
                          <a:cs typeface="+mn-cs"/>
                        </a:rPr>
                        <a:t/>
                      </a:r>
                      <a:endParaRPr lang="fr-FR" sz="1000" kern="1200" dirty="0">
                        <a:solidFill>
                          <a:schemeClr val="accent3"/>
                        </a:solidFill>
                        <a:latin typeface="+mn-lt"/>
                        <a:ea typeface="+mn-ea"/>
                        <a:cs typeface="+mn-cs"/>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chemeClr val="accent3"/>
                          </a:solidFill>
                          <a:latin typeface="Alstom"/>
                        </a:rPr>
                        <a:t>Type of report</a:t>
                      </a:r>
                      <a:endParaRPr lang="fr-FR" dirty="0"/>
                    </a:p>
                  </a:txBody>
                  <a:tcPr marT="36000" marB="36000">
                    <a:lnL w="12700" cap="flat" cmpd="sng" algn="ctr">
                      <a:noFill/>
                      <a:prstDash val="solid"/>
                      <a:round/>
                      <a:headEnd type="none" w="med" len="med"/>
                      <a:tailEnd type="none" w="med" len="med"/>
                    </a:lnL>
                  </a:tcPr>
                </a:tc>
                <a:tc>
                  <a:txBody>
                    <a:bodyPr/>
                    <a:lstStyle/>
                    <a:p>
                      <a:pPr lvl="0">
                        <a:buNone/>
                      </a:pPr>
                      <a:r>
                        <a:rPr lang="en-US" sz="1000" b="0" i="0" u="none" strike="noStrike" kern="1200" noProof="0" dirty="0">
                          <a:solidFill>
                            <a:schemeClr val="accent3"/>
                          </a:solidFill>
                        </a:rPr>
                        <a:t>Key Performance Indicator (KPI) - Operational Time Series (OPDAT)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chemeClr val="accent3"/>
                          </a:solidFill>
                          <a:latin typeface="Alstom"/>
                        </a:rPr>
                        <a:t>Report's Objective</a:t>
                      </a:r>
                      <a:endParaRPr lang="fr-FR" dirty="0"/>
                    </a:p>
                  </a:txBody>
                  <a:tcPr marT="36000" marB="36000">
                    <a:lnL w="12700" cap="flat" cmpd="sng" algn="ctr">
                      <a:noFill/>
                      <a:prstDash val="solid"/>
                      <a:round/>
                      <a:headEnd type="none" w="med" len="med"/>
                      <a:tailEnd type="none" w="med" len="med"/>
                    </a:lnL>
                  </a:tcPr>
                </a:tc>
                <a:tc>
                  <a:txBody>
                    <a:bodyPr/>
                    <a:lstStyle/>
                    <a:p>
                      <a:pPr marL="171450" lvl="0" indent="-171450">
                        <a:buFont typeface="Calibri"/>
                        <a:buChar char="-"/>
                      </a:pPr>
                      <a:r>
                        <a:rPr lang="en-US" sz="1000" b="0" i="0" u="none" strike="noStrike" kern="1200" noProof="0" dirty="0">
                          <a:solidFill>
                            <a:schemeClr val="accent3"/>
                          </a:solidFill>
                        </a:rPr>
                        <a:t>Provide a comprehensive analysis of speed metrics over time.
Visualize data distribution and trends for speed ranges.
Offer detailed data exploration through interactive graphs.
Understand subfleet durations and their ranges over specified periods. </a:t>
                      </a:r>
                      <a:r>
                        <a:rPr lang="en-US" sz="1000" b="0" i="0" u="none" strike="noStrike" kern="1200" noProof="0" dirty="0" err="1">
                          <a:solidFill>
                            <a:schemeClr val="accent3"/>
                          </a:solidFill>
                        </a:rPr>
                        <a:t/>
                      </a:r>
                      <a:r>
                        <a:rPr lang="en-US" sz="1000" b="0" i="0" u="none" strike="noStrike" kern="1200" noProof="0" dirty="0">
                          <a:solidFill>
                            <a:schemeClr val="accent3"/>
                          </a:solidFill>
                        </a:rPr>
                        <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pic>
        <p:nvPicPr>
          <p:cNvPr id="33" name="Espace réservé pour une image  32" descr="[[Header Image]]">
            <a:extLst>
              <a:ext uri="{FF2B5EF4-FFF2-40B4-BE49-F238E27FC236}">
                <a16:creationId xmlns:a16="http://schemas.microsoft.com/office/drawing/2014/main" id="{E0A332C3-F08C-971F-0E84-910FC1A82B6E}"/>
              </a:ext>
            </a:extLst>
          </p:cNvPr>
          <p:cNvPicPr>
            <a:picLocks noGrp="1" noChangeAspect="1"/>
          </p:cNvPicPr>
          <p:nvPr>
            <p:ph type="pic" sz="quarter" idx="21"/>
          </p:nvPr>
        </p:nvPicPr>
        <p:blipFill>
          <a:blip r:embed="rId4">
            <a:extLst>
              <a:ext uri="{28A0092B-C50C-407E-A947-70E740481C1C}">
                <a14:useLocalDpi xmlns:a14="http://schemas.microsoft.com/office/drawing/2010/main" val="0"/>
              </a:ext>
            </a:extLst>
          </a:blip>
          <a:srcRect l="19060" r="19060"/>
          <a:stretch>
            <a:fillRect/>
          </a:stretch>
        </p:blipFill>
        <p:spPr/>
      </p:pic>
      <p:pic>
        <p:nvPicPr>
          <p:cNvPr id="52" name="Picture 51" descr="Speed.png"/>
          <p:cNvPicPr>
            <a:picLocks noChangeAspect="1"/>
          </p:cNvPicPr>
          <p:nvPr/>
        </p:nvPicPr>
        <p:blipFill>
          <a:blip r:embed="rId5"/>
          <a:stretch>
            <a:fillRect/>
          </a:stretch>
        </p:blipFill>
        <p:spPr>
          <a:xfrm>
            <a:off x="2711306" y="7357890"/>
            <a:ext cx="4719311" cy="2577982"/>
          </a:xfrm>
          <a:prstGeom prst="rect">
            <a:avLst/>
          </a:prstGeom>
        </p:spPr>
      </p:pic>
    </p:spTree>
    <p:extLst>
      <p:ext uri="{BB962C8B-B14F-4D97-AF65-F5344CB8AC3E}">
        <p14:creationId xmlns:p14="http://schemas.microsoft.com/office/powerpoint/2010/main" val="375340132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1/3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Speed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2</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'Speed' dashboard provides a comprehensive analysis of speed metrics over time. It includes a table and a line chart to explore the median revenue service speed and its trend over different units and dates, allowing for detailed data exploration and interaction between the graphs.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extLst>
              <p:ext uri="{D42A27DB-BD31-4B8C-83A1-F6EECF244321}">
                <p14:modId xmlns:p14="http://schemas.microsoft.com/office/powerpoint/2010/main" val="862000354"/>
              </p:ext>
            </p:extLst>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median revenue service speed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shows the speed calculated as Mileage divided by Revenue Service Duration over different Local Dates. The Unit is represented as a categorical variable.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trend of speed over time for different units?</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line chart displays the trend of Speed over time, measured by the 'LocalDate' variable. The Speed is calculated using the formula '[Mileage]/[RevenueServiceDuration]'. The chart is color-coded by the 'Unit' variable for better differentiation.</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extLst>
              <p:ext uri="{D42A27DB-BD31-4B8C-83A1-F6EECF244321}">
                <p14:modId xmlns:p14="http://schemas.microsoft.com/office/powerpoint/2010/main" val="3263748003"/>
              </p:ext>
            </p:extLst>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by date using datetime data type. Applicable for filtering events or records based on 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Filtering applicable to workbooks. Filtering by datetime with caption 'Date'.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bl>
          </a:graphicData>
        </a:graphic>
      </p:graphicFrame>
      <p:pic>
        <p:nvPicPr>
          <p:cNvPr id="54" name="Picture 53" descr="Speed.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362801244"/>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2/3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Speed Range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3</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'Speed Range' dashboard provides a comprehensive analysis of speed ranges over time, utilizing tables and bar charts to visualize data distribution and trends. It allows for detailed data exploration through interactive graphs and color-coded cells, facilitating an in-depth understanding of speed duration across different ranges.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top</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duration of different speed ranges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Range against Unit. Each cell is colored based on the Range values, providing a clear view of the data distribution.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left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duration of speed ranges over time?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This visualization displays the Duration against LocalDate with color fill based on Range. The plot type is a vertical bar chart.</a:t>
                      </a:r>
                      <a:r>
                        <a:rPr lang="en-US" sz="1000" b="0" i="0" u="none" strike="noStrike" noProof="0" dirty="0" err="1">
                          <a:solidFill>
                            <a:srgbClr val="1E3246"/>
                          </a:solidFill>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bottom right</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What is the duration of different speed ranges in the given dataset?</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visualization displays the duration of different speed ranges. The x-axis represents various speed ranges, while the y-axis shows the duration for each range.</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LocalDate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Filtering applicable to workbooks. Filtering by datetime, specifically related to the date aspect.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pic>
        <p:nvPicPr>
          <p:cNvPr id="54" name="Picture 53" descr="Speed Range.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300138901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3/3</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r>
              <a:rPr lang="en-US" dirty="0" err="1">
                <a:solidFill>
                  <a:srgbClr val="1E3246"/>
                </a:solidFill>
                <a:latin typeface="Alstom"/>
              </a:rPr>
              <a:t/>
            </a:r>
            <a:r>
              <a:rPr lang="en-US" dirty="0">
                <a:solidFill>
                  <a:srgbClr val="1E3246"/>
                </a:solidFill>
                <a:latin typeface="Alstom"/>
              </a:rPr>
              <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SubFleet Dashboard</a:t>
            </a:r>
            <a:r>
              <a:rPr lang="en-US" dirty="0"/>
              <a:t/>
            </a:r>
          </a:p>
        </p:txBody>
      </p:sp>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4</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The 'SubFleet' dashboard provides a comprehensive overview of the duration of different subfleets. It allows users to explore detailed data through interactive tables, enabling a clear understanding of subfleet durations and their ranges over specified periods.</a:t>
            </a:r>
            <a:r>
              <a:rPr lang="fr-FR" sz="1100" dirty="0" err="1">
                <a:solidFill>
                  <a:srgbClr val="1E3246"/>
                </a:solidFill>
                <a:latin typeface="Alstom"/>
              </a:rPr>
              <a:t/>
            </a:r>
            <a:r>
              <a:rPr lang="fr-FR" sz="1100" dirty="0">
                <a:solidFill>
                  <a:srgbClr val="1E3246"/>
                </a:solidFill>
                <a:latin typeface="Alstom"/>
              </a:rPr>
              <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center</a:t>
                      </a:r>
                      <a:r>
                        <a:rPr lang="en-US" sz="1000" b="0" i="0" u="none" strike="noStrike" kern="1200" baseline="0" noProof="0" dirty="0" err="1">
                          <a:solidFill>
                            <a:srgbClr val="1E3246"/>
                          </a:solidFill>
                          <a:latin typeface="Alstom"/>
                          <a:ea typeface="+mn-ea"/>
                          <a:cs typeface="+mn-cs"/>
                        </a:rPr>
                        <a:t/>
                      </a:r>
                      <a:r>
                        <a:rPr lang="en-US" sz="1000" b="0" i="0" u="none" strike="noStrike" kern="1200" baseline="0" noProof="0" dirty="0">
                          <a:solidFill>
                            <a:srgbClr val="1E3246"/>
                          </a:solidFill>
                          <a:latin typeface="Alstom"/>
                          <a:ea typeface="+mn-ea"/>
                          <a:cs typeface="+mn-cs"/>
                        </a:rPr>
                        <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What is the duration and range of the SubFleet over the specified period?</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This table visualizes the duration of different subfleets. The x-axis represents the duration in real numbers, while the y-axis categorizes different subfleets. Each cell is filled with a value corresponding to the subfleet's duration.</a:t>
                      </a:r>
                      <a:r>
                        <a:rPr lang="en-US" sz="1000" b="0" i="0" u="none" strike="noStrike" noProof="0" dirty="0" err="1">
                          <a:solidFill>
                            <a:srgbClr val="1E3246"/>
                          </a:solidFill>
                          <a:latin typeface="Alstom"/>
                        </a:rPr>
                        <a:t/>
                      </a:r>
                      <a:r>
                        <a:rPr lang="en-US" sz="1000" b="0" i="0" u="none" strike="noStrike" baseline="0" noProof="0" dirty="0" err="1">
                          <a:solidFill>
                            <a:srgbClr val="1E3246"/>
                          </a:solidFill>
                          <a:latin typeface="Alstom"/>
                        </a:rPr>
                        <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bl>
          </a:graphicData>
        </a:graphic>
      </p:graphicFrame>
      <p:pic>
        <p:nvPicPr>
          <p:cNvPr id="54" name="Picture 53" descr="SubFleet.png"/>
          <p:cNvPicPr>
            <a:picLocks noChangeAspect="1"/>
          </p:cNvPicPr>
          <p:nvPr/>
        </p:nvPicPr>
        <p:blipFill>
          <a:blip r:embed="rId4"/>
          <a:stretch>
            <a:fillRect/>
          </a:stretch>
        </p:blipFill>
        <p:spPr>
          <a:xfrm>
            <a:off x="224001" y="1921511"/>
            <a:ext cx="7149263" cy="3177450"/>
          </a:xfrm>
          <a:prstGeom prst="rect">
            <a:avLst/>
          </a:prstGeom>
        </p:spPr>
      </p:pic>
    </p:spTree>
    <p:extLst>
      <p:ext uri="{BB962C8B-B14F-4D97-AF65-F5344CB8AC3E}">
        <p14:creationId xmlns:p14="http://schemas.microsoft.com/office/powerpoint/2010/main" val="1585310625"/>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5</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952408309"/>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6</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2139020024"/>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 name="Titre 24"/>
          <p:cNvSpPr>
            <a:spLocks noGrp="1"/>
          </p:cNvSpPr>
          <p:nvPr>
            <p:ph type="title"/>
          </p:nvPr>
        </p:nvSpPr>
        <p:spPr/>
        <p:txBody>
          <a:bodyPr/>
          <a:lstStyle/>
          <a:p>
            <a:r>
              <a:rPr lang="en-US" dirty="0"/>
              <a:t>Constitution du rapport </a:t>
            </a:r>
            <a:r>
              <a:rPr lang="en-US" dirty="0">
                <a:solidFill>
                  <a:srgbClr val="1E3246"/>
                </a:solidFill>
                <a:latin typeface="Alstom"/>
              </a:rPr>
              <a:t>{{</a:t>
            </a:r>
            <a:r>
              <a:rPr lang="en-US" dirty="0" err="1">
                <a:solidFill>
                  <a:srgbClr val="1E3246"/>
                </a:solidFill>
                <a:latin typeface="Alstom"/>
              </a:rPr>
              <a:t>dashboard.index</a:t>
            </a:r>
            <a:r>
              <a:rPr lang="en-US" dirty="0">
                <a:solidFill>
                  <a:srgbClr val="1E3246"/>
                </a:solidFill>
                <a:latin typeface="Alstom"/>
              </a:rPr>
              <a:t>}}/{{</a:t>
            </a:r>
            <a:r>
              <a:rPr lang="en-US" dirty="0" err="1">
                <a:solidFill>
                  <a:srgbClr val="1E3246"/>
                </a:solidFill>
                <a:latin typeface="Alstom"/>
              </a:rPr>
              <a:t>dashboard.count</a:t>
            </a:r>
            <a:r>
              <a:rPr lang="en-US" dirty="0">
                <a:solidFill>
                  <a:srgbClr val="1E3246"/>
                </a:solidFill>
                <a:latin typeface="Alstom"/>
              </a:rPr>
              <a:t>}}</a:t>
            </a:r>
          </a:p>
        </p:txBody>
      </p:sp>
      <p:sp>
        <p:nvSpPr>
          <p:cNvPr id="27" name="Espace réservé du texte 26"/>
          <p:cNvSpPr>
            <a:spLocks noGrp="1"/>
          </p:cNvSpPr>
          <p:nvPr>
            <p:ph type="body" sz="quarter" idx="20"/>
          </p:nvPr>
        </p:nvSpPr>
        <p:spPr/>
        <p:txBody>
          <a:bodyPr/>
          <a:lstStyle/>
          <a:p>
            <a:r>
              <a:rPr lang="en-US" dirty="0">
                <a:solidFill>
                  <a:srgbClr val="1E3246"/>
                </a:solidFill>
                <a:latin typeface="Alstom"/>
              </a:rPr>
              <a:t>{{dashboard.name}}</a:t>
            </a:r>
            <a:r>
              <a:rPr lang="en-US" dirty="0"/>
              <a:t> Dashboard</a:t>
            </a:r>
          </a:p>
        </p:txBody>
      </p:sp>
      <p:pic>
        <p:nvPicPr>
          <p:cNvPr id="19" name="Espace réservé pour une image  18" descr="[[Dashboard Screen shoot]]">
            <a:extLst>
              <a:ext uri="{FF2B5EF4-FFF2-40B4-BE49-F238E27FC236}">
                <a16:creationId xmlns:a16="http://schemas.microsoft.com/office/drawing/2014/main" id="{5A228BBA-5492-CF19-D70C-891C2EACC0E0}"/>
              </a:ext>
            </a:extLst>
          </p:cNvPr>
          <p:cNvPicPr>
            <a:picLocks noGrp="1" noChangeAspect="1"/>
          </p:cNvPicPr>
          <p:nvPr>
            <p:ph type="pic" sz="quarter" idx="24"/>
          </p:nvPr>
        </p:nvPicPr>
        <p:blipFill>
          <a:blip r:embed="rId3">
            <a:extLst>
              <a:ext uri="{28A0092B-C50C-407E-A947-70E740481C1C}">
                <a14:useLocalDpi xmlns:a14="http://schemas.microsoft.com/office/drawing/2010/main" val="0"/>
              </a:ext>
            </a:extLst>
          </a:blip>
          <a:srcRect t="9312" b="9312"/>
          <a:stretch>
            <a:fillRect/>
          </a:stretch>
        </p:blipFill>
        <p:spPr>
          <a:xfrm>
            <a:off x="224001" y="1921511"/>
            <a:ext cx="7149263" cy="3177450"/>
          </a:xfrm>
        </p:spPr>
      </p:pic>
      <p:sp>
        <p:nvSpPr>
          <p:cNvPr id="2" name="Espace réservé de la date 1"/>
          <p:cNvSpPr>
            <a:spLocks noGrp="1"/>
          </p:cNvSpPr>
          <p:nvPr>
            <p:ph type="dt" sz="half" idx="27"/>
          </p:nvPr>
        </p:nvSpPr>
        <p:spPr/>
        <p:txBody>
          <a:bodyPr/>
          <a:lstStyle/>
          <a:p>
            <a:fld id="{0DB0EBEF-BBF9-45A2-9F96-90F68316ACBB}" type="datetime1">
              <a:rPr lang="en-US" smtClean="0"/>
              <a:pPr/>
              <a:t>8/30/2024</a:t>
            </a:fld>
            <a:endParaRPr lang="en-US"/>
          </a:p>
        </p:txBody>
      </p:sp>
      <p:sp>
        <p:nvSpPr>
          <p:cNvPr id="3" name="Espace réservé du pied de page 2"/>
          <p:cNvSpPr>
            <a:spLocks noGrp="1"/>
          </p:cNvSpPr>
          <p:nvPr>
            <p:ph type="ftr" sz="quarter" idx="28"/>
          </p:nvPr>
        </p:nvSpPr>
        <p:spPr/>
        <p:txBody>
          <a:bodyPr/>
          <a:lstStyle/>
          <a:p>
            <a:endParaRPr lang="en-US"/>
          </a:p>
        </p:txBody>
      </p:sp>
      <p:sp>
        <p:nvSpPr>
          <p:cNvPr id="4" name="Espace réservé du numéro de diapositive 3"/>
          <p:cNvSpPr>
            <a:spLocks noGrp="1"/>
          </p:cNvSpPr>
          <p:nvPr>
            <p:ph type="sldNum" sz="quarter" idx="29"/>
          </p:nvPr>
        </p:nvSpPr>
        <p:spPr/>
        <p:txBody>
          <a:bodyPr/>
          <a:lstStyle/>
          <a:p>
            <a:fld id="{733122C9-A0B9-462F-8757-0847AD287B63}" type="slidenum">
              <a:rPr lang="en-US" smtClean="0"/>
              <a:pPr/>
              <a:t>7</a:t>
            </a:fld>
            <a:endParaRPr lang="en-US"/>
          </a:p>
        </p:txBody>
      </p:sp>
      <p:sp>
        <p:nvSpPr>
          <p:cNvPr id="38" name="Espace réservé du contenu 37">
            <a:extLst>
              <a:ext uri="{FF2B5EF4-FFF2-40B4-BE49-F238E27FC236}">
                <a16:creationId xmlns:a16="http://schemas.microsoft.com/office/drawing/2014/main" id="{A95F2125-416E-7667-069C-FDC3428E4AB8}"/>
              </a:ext>
            </a:extLst>
          </p:cNvPr>
          <p:cNvSpPr>
            <a:spLocks noGrp="1"/>
          </p:cNvSpPr>
          <p:nvPr>
            <p:ph sz="quarter" idx="23"/>
          </p:nvPr>
        </p:nvSpPr>
        <p:spPr>
          <a:xfrm>
            <a:off x="897932" y="1185122"/>
            <a:ext cx="6053254" cy="763789"/>
          </a:xfrm>
        </p:spPr>
        <p:txBody>
          <a:bodyPr/>
          <a:lstStyle/>
          <a:p>
            <a:r>
              <a:rPr lang="fr-FR" sz="1100" dirty="0">
                <a:solidFill>
                  <a:srgbClr val="1E3246"/>
                </a:solidFill>
                <a:latin typeface="Alstom"/>
              </a:rPr>
              <a:t>{{</a:t>
            </a:r>
            <a:r>
              <a:rPr lang="fr-FR" sz="1100" dirty="0" err="1">
                <a:solidFill>
                  <a:srgbClr val="1E3246"/>
                </a:solidFill>
                <a:latin typeface="Alstom"/>
              </a:rPr>
              <a:t>dashboard.description</a:t>
            </a:r>
            <a:r>
              <a:rPr lang="fr-FR" sz="1100" dirty="0">
                <a:solidFill>
                  <a:srgbClr val="1E3246"/>
                </a:solidFill>
                <a:latin typeface="Alstom"/>
              </a:rPr>
              <a:t>}}</a:t>
            </a:r>
            <a:endParaRPr lang="fr-FR" dirty="0"/>
          </a:p>
          <a:p>
            <a:endParaRPr lang="fr-FR" sz="1100" dirty="0"/>
          </a:p>
        </p:txBody>
      </p:sp>
      <p:sp>
        <p:nvSpPr>
          <p:cNvPr id="48" name="Espace réservé du contenu 37">
            <a:extLst>
              <a:ext uri="{FF2B5EF4-FFF2-40B4-BE49-F238E27FC236}">
                <a16:creationId xmlns:a16="http://schemas.microsoft.com/office/drawing/2014/main" id="{F93A9B17-C774-CCFB-5D75-92946266246C}"/>
              </a:ext>
            </a:extLst>
          </p:cNvPr>
          <p:cNvSpPr txBox="1">
            <a:spLocks/>
          </p:cNvSpPr>
          <p:nvPr/>
        </p:nvSpPr>
        <p:spPr bwMode="gray">
          <a:xfrm>
            <a:off x="2453640" y="6022865"/>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49" name="Espace réservé du contenu 37">
            <a:extLst>
              <a:ext uri="{FF2B5EF4-FFF2-40B4-BE49-F238E27FC236}">
                <a16:creationId xmlns:a16="http://schemas.microsoft.com/office/drawing/2014/main" id="{830D55F3-A8FB-6133-0AEA-3209EB0A241D}"/>
              </a:ext>
            </a:extLst>
          </p:cNvPr>
          <p:cNvSpPr txBox="1">
            <a:spLocks/>
          </p:cNvSpPr>
          <p:nvPr/>
        </p:nvSpPr>
        <p:spPr bwMode="gray">
          <a:xfrm>
            <a:off x="2468880" y="650233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sp>
        <p:nvSpPr>
          <p:cNvPr id="50" name="Espace réservé du contenu 37">
            <a:extLst>
              <a:ext uri="{FF2B5EF4-FFF2-40B4-BE49-F238E27FC236}">
                <a16:creationId xmlns:a16="http://schemas.microsoft.com/office/drawing/2014/main" id="{FE4FA0AB-978D-3787-8C81-04C65CCF8435}"/>
              </a:ext>
            </a:extLst>
          </p:cNvPr>
          <p:cNvSpPr txBox="1">
            <a:spLocks/>
          </p:cNvSpPr>
          <p:nvPr/>
        </p:nvSpPr>
        <p:spPr bwMode="gray">
          <a:xfrm>
            <a:off x="2468880" y="7176583"/>
            <a:ext cx="4607042" cy="325701"/>
          </a:xfrm>
          <a:prstGeom prst="rect">
            <a:avLst/>
          </a:prstGeom>
        </p:spPr>
        <p:txBody>
          <a:bodyPr vert="horz" lIns="0" tIns="0" rIns="0" bIns="0" rtlCol="0" anchor="t" anchorCtr="0">
            <a:noAutofit/>
          </a:bodyPr>
          <a:lstStyle>
            <a:lvl1pPr marL="0" indent="0" algn="l" defTabSz="914400" rtl="0" eaLnBrk="1" latinLnBrk="0" hangingPunct="1">
              <a:lnSpc>
                <a:spcPct val="100000"/>
              </a:lnSpc>
              <a:spcBef>
                <a:spcPts val="0"/>
              </a:spcBef>
              <a:buFont typeface="Arial" pitchFamily="34" charset="0"/>
              <a:buNone/>
              <a:defRPr sz="1000" b="0"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endParaRPr lang="fr-FR" sz="1100" dirty="0"/>
          </a:p>
        </p:txBody>
      </p:sp>
      <p:graphicFrame>
        <p:nvGraphicFramePr>
          <p:cNvPr id="51" name="Espace réservé du contenu 31">
            <a:extLst>
              <a:ext uri="{FF2B5EF4-FFF2-40B4-BE49-F238E27FC236}">
                <a16:creationId xmlns:a16="http://schemas.microsoft.com/office/drawing/2014/main" id="{FFDE2B17-0109-BCEE-A5CC-F166D6659AA4}"/>
              </a:ext>
            </a:extLst>
          </p:cNvPr>
          <p:cNvGraphicFramePr>
            <a:graphicFrameLocks/>
          </p:cNvGraphicFramePr>
          <p:nvPr/>
        </p:nvGraphicFramePr>
        <p:xfrm>
          <a:off x="224001" y="5181337"/>
          <a:ext cx="7126140" cy="2520965"/>
        </p:xfrm>
        <a:graphic>
          <a:graphicData uri="http://schemas.openxmlformats.org/drawingml/2006/table">
            <a:tbl>
              <a:tblPr firstRow="1" bandRow="1">
                <a:tableStyleId>{5940675A-B579-460E-94D1-54222C63F5DA}</a:tableStyleId>
              </a:tblPr>
              <a:tblGrid>
                <a:gridCol w="855585">
                  <a:extLst>
                    <a:ext uri="{9D8B030D-6E8A-4147-A177-3AD203B41FA5}">
                      <a16:colId xmlns:a16="http://schemas.microsoft.com/office/drawing/2014/main" val="2354328209"/>
                    </a:ext>
                  </a:extLst>
                </a:gridCol>
                <a:gridCol w="2753432">
                  <a:extLst>
                    <a:ext uri="{9D8B030D-6E8A-4147-A177-3AD203B41FA5}">
                      <a16:colId xmlns:a16="http://schemas.microsoft.com/office/drawing/2014/main" val="20000"/>
                    </a:ext>
                  </a:extLst>
                </a:gridCol>
                <a:gridCol w="3517123">
                  <a:extLst>
                    <a:ext uri="{9D8B030D-6E8A-4147-A177-3AD203B41FA5}">
                      <a16:colId xmlns:a16="http://schemas.microsoft.com/office/drawing/2014/main" val="20001"/>
                    </a:ext>
                  </a:extLst>
                </a:gridCol>
              </a:tblGrid>
              <a:tr h="233340">
                <a:tc>
                  <a:txBody>
                    <a:bodyPr/>
                    <a:lstStyle/>
                    <a:p>
                      <a:pPr marL="0" lvl="0" indent="0" algn="l">
                        <a:lnSpc>
                          <a:spcPct val="100000"/>
                        </a:lnSpc>
                        <a:buNone/>
                      </a:pPr>
                      <a:r>
                        <a:rPr lang="en-US" sz="1000" b="0" i="0" u="none" strike="noStrike" baseline="0" noProof="0" dirty="0">
                          <a:solidFill>
                            <a:srgbClr val="1E3246"/>
                          </a:solidFill>
                          <a:latin typeface="Alstom"/>
                        </a:rPr>
                        <a:t>Position</a:t>
                      </a:r>
                      <a:endParaRPr lang="fr-FR" dirty="0"/>
                    </a:p>
                  </a:txBody>
                  <a:tcPr marT="36000" marB="36000">
                    <a:lnL w="12700" cap="flat" cmpd="sng" algn="ctr">
                      <a:noFill/>
                      <a:prstDash val="solid"/>
                      <a:round/>
                      <a:headEnd type="none" w="med" len="med"/>
                      <a:tailEnd type="none" w="med" len="med"/>
                    </a:lnL>
                    <a:lnT w="12700" cap="flat" cmpd="sng" algn="ctr">
                      <a:noFill/>
                      <a:prstDash val="solid"/>
                      <a:round/>
                      <a:headEnd type="none" w="med" len="med"/>
                      <a:tailEnd type="none" w="med" len="med"/>
                    </a:lnT>
                  </a:tcPr>
                </a:tc>
                <a:tc>
                  <a:txBody>
                    <a:bodyPr/>
                    <a:lstStyle/>
                    <a:p>
                      <a:r>
                        <a:rPr lang="en-US" sz="1000" dirty="0" err="1">
                          <a:solidFill>
                            <a:schemeClr val="accent3"/>
                          </a:solidFill>
                        </a:rPr>
                        <a:t>Exemple</a:t>
                      </a:r>
                      <a:r>
                        <a:rPr lang="en-US" sz="1000" dirty="0">
                          <a:solidFill>
                            <a:schemeClr val="accent3"/>
                          </a:solidFill>
                        </a:rPr>
                        <a:t> de question</a:t>
                      </a:r>
                    </a:p>
                  </a:txBody>
                  <a:tcPr marT="36000" marB="36000">
                    <a:lnT w="12700" cap="flat" cmpd="sng" algn="ctr">
                      <a:noFill/>
                      <a:prstDash val="solid"/>
                      <a:round/>
                      <a:headEnd type="none" w="med" len="med"/>
                      <a:tailEnd type="none" w="med" len="med"/>
                    </a:lnT>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accent3"/>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tcPr>
                </a:tc>
                <a:extLst>
                  <a:ext uri="{0D108BD9-81ED-4DB2-BD59-A6C34878D82A}">
                    <a16:rowId xmlns:a16="http://schemas.microsoft.com/office/drawing/2014/main" val="10000"/>
                  </a:ext>
                </a:extLst>
              </a:tr>
              <a:tr h="388902">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[0].position}}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[0].question}}</a:t>
                      </a:r>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[0].description}}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[1].position}}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[1].question}}</a:t>
                      </a:r>
                      <a:endParaRPr lang="fr-FR" sz="1000" dirty="0"/>
                    </a:p>
                    <a:p>
                      <a:endParaRPr lang="en-US" sz="1000" dirty="0">
                        <a:solidFill>
                          <a:schemeClr val="accent3"/>
                        </a:solidFill>
                      </a:endParaRPr>
                    </a:p>
                  </a:txBody>
                  <a:tcPr marT="36000" marB="36000"/>
                </a:tc>
                <a:tc>
                  <a:txBody>
                    <a:bodyPr/>
                    <a:lstStyle/>
                    <a:p>
                      <a:pPr marL="0" marR="0" lvl="0" indent="0" algn="l">
                        <a:lnSpc>
                          <a:spcPct val="100000"/>
                        </a:lnSpc>
                        <a:buNone/>
                      </a:pPr>
                      <a:r>
                        <a:rPr lang="en-US" sz="1000" b="0" i="0" u="none" strike="noStrike" noProof="0" dirty="0">
                          <a:solidFill>
                            <a:srgbClr val="1E3246"/>
                          </a:solidFill>
                        </a:rPr>
                        <a:t>{{</a:t>
                      </a:r>
                      <a:r>
                        <a:rPr lang="en-US" sz="1000" b="0" i="0" u="none" strike="noStrike" noProof="0" dirty="0" err="1">
                          <a:solidFill>
                            <a:srgbClr val="1E3246"/>
                          </a:solidFill>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rPr>
                        <a:t>worksheets</a:t>
                      </a:r>
                      <a:r>
                        <a:rPr lang="en-US" sz="1000" b="0" i="0" u="none" strike="noStrike" noProof="0" dirty="0">
                          <a:solidFill>
                            <a:srgbClr val="1E3246"/>
                          </a:solidFill>
                        </a:rPr>
                        <a:t>[1].description}}</a:t>
                      </a:r>
                      <a:endParaRPr lang="en-US" sz="1000" b="0" i="0" u="none" strike="noStrike" noProof="0" dirty="0">
                        <a:solidFill>
                          <a:srgbClr val="000000"/>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15193">
                <a:tc>
                  <a:txBody>
                    <a:bodyPr/>
                    <a:lstStyle/>
                    <a:p>
                      <a:pPr marL="0" lvl="0" indent="0" algn="ctr">
                        <a:lnSpc>
                          <a:spcPct val="100000"/>
                        </a:lnSpc>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latin typeface="Alstom"/>
                          <a:ea typeface="+mn-ea"/>
                          <a:cs typeface="+mn-cs"/>
                        </a:rPr>
                        <a:t>dashboard.worksheets</a:t>
                      </a:r>
                      <a:r>
                        <a:rPr lang="en-US" sz="1000" b="0" i="0" u="none" strike="noStrike" kern="1200" baseline="0" noProof="0" dirty="0">
                          <a:solidFill>
                            <a:srgbClr val="1E3246"/>
                          </a:solidFill>
                          <a:latin typeface="Alstom"/>
                          <a:ea typeface="+mn-ea"/>
                          <a:cs typeface="+mn-cs"/>
                        </a:rPr>
                        <a:t>[2].position}}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[2].question}}</a:t>
                      </a:r>
                      <a:endParaRPr lang="fr-FR" sz="1000" dirty="0"/>
                    </a:p>
                  </a:txBody>
                  <a:tcPr marT="36000" marB="36000"/>
                </a:tc>
                <a:tc>
                  <a:txBody>
                    <a:bodyPr/>
                    <a:lstStyle/>
                    <a:p>
                      <a:pPr marL="0" marR="0" lvl="0" indent="0" algn="l">
                        <a:lnSpc>
                          <a:spcPct val="100000"/>
                        </a:lnSpc>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a:t>
                      </a:r>
                      <a:r>
                        <a:rPr lang="en-US" sz="1000" b="0" i="0" u="none" strike="noStrike" baseline="0" noProof="0" dirty="0" err="1">
                          <a:solidFill>
                            <a:srgbClr val="1E3246"/>
                          </a:solidFill>
                          <a:latin typeface="Alstom"/>
                        </a:rPr>
                        <a:t>.</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[2].description}}</a:t>
                      </a:r>
                      <a:endParaRPr lang="fr-FR"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700025">
                <a:tc>
                  <a:txBody>
                    <a:bodyPr/>
                    <a:lstStyle/>
                    <a:p>
                      <a:pPr lvl="0" algn="ctr">
                        <a:buNone/>
                      </a:pPr>
                      <a:r>
                        <a:rPr lang="en-US" sz="1000" b="0" i="0" u="none" strike="noStrike" kern="1200" baseline="0" noProof="0" dirty="0">
                          <a:solidFill>
                            <a:srgbClr val="1E3246"/>
                          </a:solidFill>
                          <a:latin typeface="Alstom"/>
                          <a:ea typeface="+mn-ea"/>
                          <a:cs typeface="+mn-cs"/>
                        </a:rPr>
                        <a:t>{{</a:t>
                      </a:r>
                      <a:r>
                        <a:rPr lang="en-US" sz="1000" b="0" i="0" u="none" strike="noStrike" kern="1200" baseline="0" noProof="0" dirty="0" err="1">
                          <a:solidFill>
                            <a:srgbClr val="1E3246"/>
                          </a:solidFill>
                        </a:rPr>
                        <a:t>dashboard.</a:t>
                      </a:r>
                      <a:r>
                        <a:rPr lang="en-US" sz="1000" b="0" i="0" u="none" strike="noStrike" kern="1200" baseline="0" noProof="0" dirty="0" err="1">
                          <a:solidFill>
                            <a:srgbClr val="1E3246"/>
                          </a:solidFill>
                          <a:latin typeface="Alstom"/>
                          <a:ea typeface="+mn-ea"/>
                          <a:cs typeface="+mn-cs"/>
                        </a:rPr>
                        <a:t>worksheets</a:t>
                      </a:r>
                      <a:r>
                        <a:rPr lang="en-US" sz="1000" b="0" i="0" u="none" strike="noStrike" kern="1200" baseline="0" noProof="0" dirty="0">
                          <a:solidFill>
                            <a:srgbClr val="1E3246"/>
                          </a:solidFill>
                          <a:latin typeface="Alstom"/>
                          <a:ea typeface="+mn-ea"/>
                          <a:cs typeface="+mn-cs"/>
                        </a:rPr>
                        <a:t>[3].position}}</a:t>
                      </a:r>
                      <a:endParaRPr lang="fr-FR" sz="1000" b="0" i="0" u="none" strike="noStrike" kern="1200" baseline="0" dirty="0">
                        <a:solidFill>
                          <a:srgbClr val="1E3246"/>
                        </a:solidFill>
                        <a:latin typeface="Alstom"/>
                        <a:ea typeface="+mn-ea"/>
                        <a:cs typeface="+mn-cs"/>
                      </a:endParaRPr>
                    </a:p>
                  </a:txBody>
                  <a:tcPr marT="36000" marB="36000">
                    <a:lnL w="12700" cap="flat" cmpd="sng" algn="ctr">
                      <a:noFill/>
                      <a:prstDash val="solid"/>
                      <a:round/>
                      <a:headEnd type="none" w="med" len="med"/>
                      <a:tailEnd type="none" w="med" len="med"/>
                    </a:lnL>
                  </a:tcPr>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[3].question}}</a:t>
                      </a:r>
                      <a:endParaRPr lang="fr-FR" sz="1000" dirty="0"/>
                    </a:p>
                    <a:p>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rPr>
                        <a:t>dashboard.</a:t>
                      </a:r>
                      <a:r>
                        <a:rPr lang="en-US" sz="1000" b="0" i="0" u="none" strike="noStrike" noProof="0" dirty="0" err="1">
                          <a:solidFill>
                            <a:srgbClr val="1E3246"/>
                          </a:solidFill>
                          <a:latin typeface="Alstom"/>
                        </a:rPr>
                        <a:t>worksheets</a:t>
                      </a:r>
                      <a:r>
                        <a:rPr lang="en-US" sz="1000" b="0" i="0" u="none" strike="noStrike" noProof="0" dirty="0">
                          <a:solidFill>
                            <a:srgbClr val="1E3246"/>
                          </a:solidFill>
                          <a:latin typeface="Alstom"/>
                        </a:rPr>
                        <a:t>[3].description}}</a:t>
                      </a:r>
                      <a:endParaRPr lang="fr-FR" sz="1000" b="0" i="0" u="none" strike="noStrike" noProof="0" dirty="0">
                        <a:solidFill>
                          <a:srgbClr val="000000"/>
                        </a:solidFill>
                        <a:latin typeface="Alstom"/>
                      </a:endParaRPr>
                    </a:p>
                    <a:p>
                      <a:endParaRPr lang="fr-FR" sz="1000"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bl>
          </a:graphicData>
        </a:graphic>
      </p:graphicFrame>
      <p:sp>
        <p:nvSpPr>
          <p:cNvPr id="52" name="Espace réservé du texte 30">
            <a:extLst>
              <a:ext uri="{FF2B5EF4-FFF2-40B4-BE49-F238E27FC236}">
                <a16:creationId xmlns:a16="http://schemas.microsoft.com/office/drawing/2014/main" id="{8A98248E-22EA-36FA-5187-4BAB1CFAB261}"/>
              </a:ext>
            </a:extLst>
          </p:cNvPr>
          <p:cNvSpPr txBox="1">
            <a:spLocks/>
          </p:cNvSpPr>
          <p:nvPr/>
        </p:nvSpPr>
        <p:spPr>
          <a:xfrm>
            <a:off x="224001" y="7739250"/>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algn="ctr"/>
            <a:r>
              <a:rPr lang="en-US" dirty="0" err="1">
                <a:solidFill>
                  <a:schemeClr val="accent1"/>
                </a:solidFill>
              </a:rPr>
              <a:t>Principaux</a:t>
            </a:r>
            <a:r>
              <a:rPr lang="en-US" dirty="0">
                <a:solidFill>
                  <a:schemeClr val="accent1"/>
                </a:solidFill>
              </a:rPr>
              <a:t> </a:t>
            </a:r>
            <a:r>
              <a:rPr lang="en-US" dirty="0" err="1">
                <a:solidFill>
                  <a:schemeClr val="accent1"/>
                </a:solidFill>
              </a:rPr>
              <a:t>Filtres</a:t>
            </a:r>
            <a:r>
              <a:rPr lang="en-US" dirty="0">
                <a:solidFill>
                  <a:schemeClr val="accent1"/>
                </a:solidFill>
              </a:rPr>
              <a:t>/</a:t>
            </a:r>
            <a:r>
              <a:rPr lang="en-US" dirty="0" err="1">
                <a:solidFill>
                  <a:schemeClr val="accent1"/>
                </a:solidFill>
              </a:rPr>
              <a:t>Paramètres</a:t>
            </a:r>
            <a:endParaRPr lang="en-US" dirty="0">
              <a:solidFill>
                <a:schemeClr val="accent1"/>
              </a:solidFill>
            </a:endParaRPr>
          </a:p>
        </p:txBody>
      </p:sp>
      <p:graphicFrame>
        <p:nvGraphicFramePr>
          <p:cNvPr id="53" name="Espace réservé du contenu 31">
            <a:extLst>
              <a:ext uri="{FF2B5EF4-FFF2-40B4-BE49-F238E27FC236}">
                <a16:creationId xmlns:a16="http://schemas.microsoft.com/office/drawing/2014/main" id="{068E026C-CA68-CB64-6BF0-A2372BC83496}"/>
              </a:ext>
            </a:extLst>
          </p:cNvPr>
          <p:cNvGraphicFramePr>
            <a:graphicFrameLocks/>
          </p:cNvGraphicFramePr>
          <p:nvPr/>
        </p:nvGraphicFramePr>
        <p:xfrm>
          <a:off x="185464" y="7995065"/>
          <a:ext cx="4767737" cy="3238800"/>
        </p:xfrm>
        <a:graphic>
          <a:graphicData uri="http://schemas.openxmlformats.org/drawingml/2006/table">
            <a:tbl>
              <a:tblPr firstRow="1" bandRow="1">
                <a:tableStyleId>{5940675A-B579-460E-94D1-54222C63F5DA}</a:tableStyleId>
              </a:tblPr>
              <a:tblGrid>
                <a:gridCol w="1205689">
                  <a:extLst>
                    <a:ext uri="{9D8B030D-6E8A-4147-A177-3AD203B41FA5}">
                      <a16:colId xmlns:a16="http://schemas.microsoft.com/office/drawing/2014/main" val="20000"/>
                    </a:ext>
                  </a:extLst>
                </a:gridCol>
                <a:gridCol w="3562048">
                  <a:extLst>
                    <a:ext uri="{9D8B030D-6E8A-4147-A177-3AD203B41FA5}">
                      <a16:colId xmlns:a16="http://schemas.microsoft.com/office/drawing/2014/main" val="20001"/>
                    </a:ext>
                  </a:extLst>
                </a:gridCol>
              </a:tblGrid>
              <a:tr h="164211">
                <a:tc>
                  <a:txBody>
                    <a:bodyPr/>
                    <a:lstStyle/>
                    <a:p>
                      <a:r>
                        <a:rPr lang="en-US" sz="1000" dirty="0" err="1">
                          <a:solidFill>
                            <a:schemeClr val="bg1"/>
                          </a:solidFill>
                        </a:rPr>
                        <a:t>Filtrage</a:t>
                      </a:r>
                      <a:r>
                        <a:rPr lang="en-US" sz="1000" dirty="0">
                          <a:solidFill>
                            <a:schemeClr val="bg1"/>
                          </a:solidFill>
                        </a:rPr>
                        <a:t> par</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rtl="0" eaLnBrk="1" fontAlgn="auto" latinLnBrk="0" hangingPunct="1">
                        <a:lnSpc>
                          <a:spcPct val="100000"/>
                        </a:lnSpc>
                        <a:spcBef>
                          <a:spcPts val="0"/>
                        </a:spcBef>
                        <a:spcAft>
                          <a:spcPts val="0"/>
                        </a:spcAft>
                        <a:buClrTx/>
                        <a:buSzTx/>
                        <a:buFontTx/>
                        <a:buNone/>
                      </a:pPr>
                      <a:r>
                        <a:rPr lang="en-US" sz="1000" dirty="0">
                          <a:solidFill>
                            <a:schemeClr val="bg1"/>
                          </a:solidFill>
                        </a:rPr>
                        <a:t>Descripti</a:t>
                      </a:r>
                      <a:r>
                        <a:rPr lang="en-US" sz="1000" kern="1200" dirty="0">
                          <a:solidFill>
                            <a:schemeClr val="bg1"/>
                          </a:solidFill>
                          <a:latin typeface="+mn-lt"/>
                          <a:ea typeface="+mn-ea"/>
                          <a:cs typeface="+mn-cs"/>
                        </a:rPr>
                        <a:t>on</a:t>
                      </a:r>
                      <a:r>
                        <a:rPr lang="en-US" sz="1000" kern="1200" noProof="0" dirty="0">
                          <a:solidFill>
                            <a:schemeClr val="bg1"/>
                          </a:solidFill>
                          <a:latin typeface="+mn-lt"/>
                          <a:ea typeface="+mn-ea"/>
                          <a:cs typeface="+mn-cs"/>
                        </a:rPr>
                        <a:t> </a:t>
                      </a:r>
                      <a:endParaRPr lang="en-US" sz="1000" kern="1200" dirty="0">
                        <a:solidFill>
                          <a:schemeClr val="bg1"/>
                        </a:solidFill>
                        <a:latin typeface="+mn-lt"/>
                        <a:ea typeface="+mn-ea"/>
                        <a:cs typeface="+mn-cs"/>
                      </a:endParaRP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[0].name}}</a:t>
                      </a:r>
                      <a:endParaRPr lang="en-US" sz="1000" dirty="0">
                        <a:solidFill>
                          <a:schemeClr val="accent3"/>
                        </a:solidFill>
                      </a:endParaRPr>
                    </a:p>
                  </a:txBody>
                  <a:tcPr marT="36000" marB="36000"/>
                </a:tc>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[0].description}}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[1].description}}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[2].description}}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[3].description}}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[4].description}}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76611481"/>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[5].description}}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625516224"/>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[6].name}}</a:t>
                      </a:r>
                      <a:endParaRPr lang="en-US" sz="1000" dirty="0">
                        <a:solidFill>
                          <a:schemeClr val="accent3"/>
                        </a:solidFill>
                      </a:endParaRPr>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[6].description}}</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568846817"/>
                  </a:ext>
                </a:extLst>
              </a:tr>
              <a:tr h="164211">
                <a:tc>
                  <a:txBody>
                    <a:bodyPr/>
                    <a:lstStyle/>
                    <a:p>
                      <a:pPr lvl="0">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[7].name}}</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a:t>
                      </a:r>
                      <a:r>
                        <a:rPr lang="en-US" sz="1000" b="0" i="0" u="none" strike="noStrike" noProof="0" dirty="0" err="1">
                          <a:solidFill>
                            <a:srgbClr val="1E3246"/>
                          </a:solidFill>
                          <a:latin typeface="Alstom"/>
                        </a:rPr>
                        <a:t>dashboard.filters</a:t>
                      </a:r>
                      <a:r>
                        <a:rPr lang="en-US" sz="1000" b="0" i="0" u="none" strike="noStrike" noProof="0" dirty="0">
                          <a:solidFill>
                            <a:srgbClr val="1E3246"/>
                          </a:solidFill>
                          <a:latin typeface="Alstom"/>
                        </a:rPr>
                        <a:t>[7].description}}</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2083765105"/>
                  </a:ext>
                </a:extLst>
              </a:tr>
            </a:tbl>
          </a:graphicData>
        </a:graphic>
      </p:graphicFrame>
    </p:spTree>
    <p:extLst>
      <p:ext uri="{BB962C8B-B14F-4D97-AF65-F5344CB8AC3E}">
        <p14:creationId xmlns:p14="http://schemas.microsoft.com/office/powerpoint/2010/main" val="3520189660"/>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itre 11"/>
          <p:cNvSpPr>
            <a:spLocks noGrp="1"/>
          </p:cNvSpPr>
          <p:nvPr>
            <p:ph type="title"/>
          </p:nvPr>
        </p:nvSpPr>
        <p:spPr/>
        <p:txBody>
          <a:bodyPr/>
          <a:lstStyle/>
          <a:p>
            <a:r>
              <a:rPr lang="en-US" dirty="0" err="1"/>
              <a:t>Liste</a:t>
            </a:r>
            <a:r>
              <a:rPr lang="en-US" dirty="0"/>
              <a:t> des variables</a:t>
            </a:r>
          </a:p>
        </p:txBody>
      </p:sp>
      <p:sp>
        <p:nvSpPr>
          <p:cNvPr id="8" name="Espace réservé de la date 7"/>
          <p:cNvSpPr>
            <a:spLocks noGrp="1"/>
          </p:cNvSpPr>
          <p:nvPr>
            <p:ph type="dt" sz="half" idx="10"/>
          </p:nvPr>
        </p:nvSpPr>
        <p:spPr/>
        <p:txBody>
          <a:bodyPr/>
          <a:lstStyle/>
          <a:p>
            <a:fld id="{0DB0EBEF-BBF9-45A2-9F96-90F68316ACBB}" type="datetime1">
              <a:rPr lang="en-US" noProof="0" smtClean="0"/>
              <a:pPr/>
              <a:t>8/30/2024</a:t>
            </a:fld>
            <a:endParaRPr lang="en-US" noProof="0"/>
          </a:p>
        </p:txBody>
      </p:sp>
      <p:sp>
        <p:nvSpPr>
          <p:cNvPr id="9" name="Espace réservé du pied de page 8"/>
          <p:cNvSpPr>
            <a:spLocks noGrp="1"/>
          </p:cNvSpPr>
          <p:nvPr>
            <p:ph type="ftr" sz="quarter" idx="11"/>
          </p:nvPr>
        </p:nvSpPr>
        <p:spPr/>
        <p:txBody>
          <a:bodyPr/>
          <a:lstStyle/>
          <a:p>
            <a:endParaRPr lang="en-US" noProof="0"/>
          </a:p>
        </p:txBody>
      </p:sp>
      <p:sp>
        <p:nvSpPr>
          <p:cNvPr id="10" name="Espace réservé du numéro de diapositive 9"/>
          <p:cNvSpPr>
            <a:spLocks noGrp="1"/>
          </p:cNvSpPr>
          <p:nvPr>
            <p:ph type="sldNum" sz="quarter" idx="12"/>
          </p:nvPr>
        </p:nvSpPr>
        <p:spPr/>
        <p:txBody>
          <a:bodyPr/>
          <a:lstStyle/>
          <a:p>
            <a:fld id="{733122C9-A0B9-462F-8757-0847AD287B63}" type="slidenum">
              <a:rPr lang="en-US" noProof="0" smtClean="0"/>
              <a:pPr/>
              <a:t>8</a:t>
            </a:fld>
            <a:endParaRPr lang="en-US" noProof="0"/>
          </a:p>
        </p:txBody>
      </p:sp>
      <p:sp>
        <p:nvSpPr>
          <p:cNvPr id="19" name="Espace réservé du contenu 18"/>
          <p:cNvSpPr>
            <a:spLocks noGrp="1"/>
          </p:cNvSpPr>
          <p:nvPr>
            <p:ph sz="quarter" idx="28"/>
          </p:nvPr>
        </p:nvSpPr>
        <p:spPr>
          <a:xfrm>
            <a:off x="288495" y="1719752"/>
            <a:ext cx="4536000" cy="812823"/>
          </a:xfrm>
        </p:spPr>
        <p:txBody>
          <a:bodyPr/>
          <a:lstStyle/>
          <a:p>
            <a:pPr algn="just"/>
            <a:r>
              <a:rPr lang="en-US" sz="1200" dirty="0"/>
              <a:t>La </a:t>
            </a:r>
            <a:r>
              <a:rPr lang="en-US" sz="1200" dirty="0" err="1"/>
              <a:t>liste</a:t>
            </a:r>
            <a:r>
              <a:rPr lang="en-US" sz="1200" dirty="0"/>
              <a:t> des variables ci-dessous </a:t>
            </a:r>
            <a:r>
              <a:rPr lang="en-US" sz="1200" dirty="0" err="1"/>
              <a:t>est</a:t>
            </a:r>
            <a:r>
              <a:rPr lang="en-US" sz="1200" dirty="0"/>
              <a:t> necessaire pour la constitution du rapport. Pour le </a:t>
            </a:r>
            <a:r>
              <a:rPr lang="en-US" sz="1200" dirty="0" err="1"/>
              <a:t>projet</a:t>
            </a:r>
            <a:r>
              <a:rPr lang="en-US" sz="1200" dirty="0"/>
              <a:t> [</a:t>
            </a:r>
            <a:r>
              <a:rPr lang="en-US" sz="1200" dirty="0" err="1"/>
              <a:t>Projet</a:t>
            </a:r>
            <a:r>
              <a:rPr lang="en-US" sz="1200" dirty="0"/>
              <a:t>] </a:t>
            </a:r>
            <a:r>
              <a:rPr lang="en-US" sz="1200" dirty="0" err="1"/>
              <a:t>leur</a:t>
            </a:r>
            <a:r>
              <a:rPr lang="en-US" sz="1200" dirty="0"/>
              <a:t> equivalence doit </a:t>
            </a:r>
            <a:r>
              <a:rPr lang="en-US" sz="1200" dirty="0" err="1"/>
              <a:t>être</a:t>
            </a:r>
            <a:r>
              <a:rPr lang="en-US" sz="1200" dirty="0"/>
              <a:t> </a:t>
            </a:r>
            <a:r>
              <a:rPr lang="en-US" sz="1200" dirty="0" err="1"/>
              <a:t>fournie</a:t>
            </a:r>
            <a:r>
              <a:rPr lang="en-US" sz="1200" dirty="0"/>
              <a:t> avec la plage de Valeur </a:t>
            </a:r>
            <a:r>
              <a:rPr lang="en-US" sz="1200" dirty="0" err="1"/>
              <a:t>associée</a:t>
            </a:r>
            <a:r>
              <a:rPr lang="en-US" sz="1200" dirty="0"/>
              <a:t> </a:t>
            </a:r>
            <a:r>
              <a:rPr lang="en-US" sz="1200" dirty="0" err="1"/>
              <a:t>en</a:t>
            </a:r>
            <a:r>
              <a:rPr lang="en-US" sz="1200" dirty="0"/>
              <a:t> </a:t>
            </a:r>
            <a:r>
              <a:rPr lang="en-US" sz="1200" dirty="0" err="1"/>
              <a:t>cas</a:t>
            </a:r>
            <a:r>
              <a:rPr lang="en-US" sz="1200" dirty="0"/>
              <a:t> de </a:t>
            </a:r>
            <a:r>
              <a:rPr lang="en-US" sz="1200" dirty="0" err="1"/>
              <a:t>demande</a:t>
            </a:r>
            <a:r>
              <a:rPr lang="en-US" sz="1200" dirty="0"/>
              <a:t> de rapport.</a:t>
            </a:r>
          </a:p>
        </p:txBody>
      </p:sp>
      <p:sp>
        <p:nvSpPr>
          <p:cNvPr id="2" name="Espace réservé du texte 30">
            <a:extLst>
              <a:ext uri="{FF2B5EF4-FFF2-40B4-BE49-F238E27FC236}">
                <a16:creationId xmlns:a16="http://schemas.microsoft.com/office/drawing/2014/main" id="{2C63DCC8-13EB-84EE-95D0-27ED69097E50}"/>
              </a:ext>
            </a:extLst>
          </p:cNvPr>
          <p:cNvSpPr txBox="1">
            <a:spLocks/>
          </p:cNvSpPr>
          <p:nvPr/>
        </p:nvSpPr>
        <p:spPr>
          <a:xfrm>
            <a:off x="252240" y="1414689"/>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GENERAL DESCRIPTION</a:t>
            </a:r>
          </a:p>
        </p:txBody>
      </p:sp>
      <p:graphicFrame>
        <p:nvGraphicFramePr>
          <p:cNvPr id="32" name="Espace réservé du contenu 31"/>
          <p:cNvGraphicFramePr>
            <a:graphicFrameLocks/>
          </p:cNvGraphicFramePr>
          <p:nvPr>
            <p:extLst>
              <p:ext uri="{D42A27DB-BD31-4B8C-83A1-F6EECF244321}">
                <p14:modId xmlns:p14="http://schemas.microsoft.com/office/powerpoint/2010/main" val="2076183794"/>
              </p:ext>
            </p:extLst>
          </p:nvPr>
        </p:nvGraphicFramePr>
        <p:xfrm>
          <a:off x="288495" y="2772592"/>
          <a:ext cx="6726306" cy="2692800"/>
        </p:xfrm>
        <a:graphic>
          <a:graphicData uri="http://schemas.openxmlformats.org/drawingml/2006/table">
            <a:tbl>
              <a:tblPr firstRow="1" bandRow="1">
                <a:tableStyleId>{5940675A-B579-460E-94D1-54222C63F5DA}</a:tableStyleId>
              </a:tblPr>
              <a:tblGrid>
                <a:gridCol w="1866733">
                  <a:extLst>
                    <a:ext uri="{9D8B030D-6E8A-4147-A177-3AD203B41FA5}">
                      <a16:colId xmlns:a16="http://schemas.microsoft.com/office/drawing/2014/main" val="20000"/>
                    </a:ext>
                  </a:extLst>
                </a:gridCol>
                <a:gridCol w="4859573">
                  <a:extLst>
                    <a:ext uri="{9D8B030D-6E8A-4147-A177-3AD203B41FA5}">
                      <a16:colId xmlns:a16="http://schemas.microsoft.com/office/drawing/2014/main" val="20001"/>
                    </a:ext>
                  </a:extLst>
                </a:gridCol>
              </a:tblGrid>
              <a:tr h="164211">
                <a:tc>
                  <a:txBody>
                    <a:bodyPr/>
                    <a:lstStyle/>
                    <a:p>
                      <a:r>
                        <a:rPr lang="en-US" sz="1000" dirty="0">
                          <a:solidFill>
                            <a:schemeClr val="bg1"/>
                          </a:solidFill>
                        </a:rPr>
                        <a:t>Variable</a:t>
                      </a:r>
                    </a:p>
                  </a:txBody>
                  <a:tcPr marT="36000" marB="36000">
                    <a:lnT w="12700" cap="flat" cmpd="sng" algn="ctr">
                      <a:noFill/>
                      <a:prstDash val="solid"/>
                      <a:round/>
                      <a:headEnd type="none" w="med" len="med"/>
                      <a:tailEnd type="none" w="med" len="med"/>
                    </a:lnT>
                    <a:solidFill>
                      <a:srgbClr val="1E3246"/>
                    </a:solidFill>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1000" dirty="0">
                          <a:solidFill>
                            <a:schemeClr val="bg1"/>
                          </a:solidFill>
                        </a:rPr>
                        <a:t>Description</a:t>
                      </a:r>
                    </a:p>
                  </a:txBody>
                  <a:tcPr marT="36000" marB="36000">
                    <a:lnR w="12700" cap="flat" cmpd="sng" algn="ctr">
                      <a:noFill/>
                      <a:prstDash val="solid"/>
                      <a:round/>
                      <a:headEnd type="none" w="med" len="med"/>
                      <a:tailEnd type="none" w="med" len="med"/>
                    </a:lnR>
                    <a:lnT w="12700" cap="flat" cmpd="sng" algn="ctr">
                      <a:noFill/>
                      <a:prstDash val="solid"/>
                      <a:round/>
                      <a:headEnd type="none" w="med" len="med"/>
                      <a:tailEnd type="none" w="med" len="med"/>
                    </a:lnT>
                    <a:solidFill>
                      <a:srgbClr val="1E3246"/>
                    </a:solidFill>
                  </a:tcPr>
                </a:tc>
                <a:extLst>
                  <a:ext uri="{0D108BD9-81ED-4DB2-BD59-A6C34878D82A}">
                    <a16:rowId xmlns:a16="http://schemas.microsoft.com/office/drawing/2014/main" val="10000"/>
                  </a:ext>
                </a:extLst>
              </a:tr>
              <a:tr h="164211">
                <a:tc>
                  <a:txBody>
                    <a:bodyPr/>
                    <a:lstStyle/>
                    <a:p>
                      <a:pPr marL="0" lvl="0" indent="0" algn="l">
                        <a:lnSpc>
                          <a:spcPct val="100000"/>
                        </a:lnSpc>
                        <a:buNone/>
                      </a:pPr>
                      <a:r>
                        <a:rPr lang="en-US" sz="1000" b="0" i="0" u="none" strike="noStrike" baseline="0" noProof="0" dirty="0">
                          <a:solidFill>
                            <a:srgbClr val="1E3246"/>
                          </a:solidFill>
                          <a:latin typeface="Alstom"/>
                        </a:rPr>
                        <a:t>LocalDate</a:t>
                      </a:r>
                      <a:r>
                        <a:rPr lang="en-US" sz="1000" b="0" i="0" u="none" strike="noStrike" baseline="0" noProof="0" dirty="0" err="1">
                          <a:solidFill>
                            <a:srgbClr val="1E3246"/>
                          </a:solidFill>
                          <a:latin typeface="Alstom"/>
                        </a:rPr>
                        <a:t/>
                      </a:r>
                      <a:r>
                        <a:rPr lang="en-US" sz="1000" b="0" i="0" u="none" strike="noStrike" baseline="0" noProof="0" dirty="0">
                          <a:solidFill>
                            <a:srgbClr val="1E3246"/>
                          </a:solidFill>
                          <a:latin typeface="Alstom"/>
                        </a:rPr>
                        <a:t/>
                      </a:r>
                      <a:endParaRPr lang="fr-FR" dirty="0"/>
                    </a:p>
                  </a:txBody>
                  <a:tcPr marT="36000" marB="36000"/>
                </a:tc>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This variable represents the local date on which events or operational data are recorded. It is used to filter and plot data across multiple dashboards.</a:t>
                      </a:r>
                      <a:endParaRPr lang="en-US" sz="1000" b="0" i="0" u="none" strike="noStrike" noProof="0" dirty="0">
                        <a:solidFill>
                          <a:srgbClr val="000000"/>
                        </a:solidFill>
                        <a:latin typeface="Alstom"/>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1"/>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Mileage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marL="0" marR="0" lvl="0" indent="0" algn="l" defTabSz="914400">
                        <a:lnSpc>
                          <a:spcPct val="100000"/>
                        </a:lnSpc>
                        <a:spcBef>
                          <a:spcPts val="0"/>
                        </a:spcBef>
                        <a:spcAft>
                          <a:spcPts val="0"/>
                        </a:spcAft>
                        <a:buNone/>
                        <a:tabLst/>
                        <a:defRPr/>
                      </a:pPr>
                      <a:r>
                        <a:rPr lang="en-US" sz="1000" b="0" i="0" u="none" strike="noStrike" noProof="0" dirty="0">
                          <a:solidFill>
                            <a:srgbClr val="1E3246"/>
                          </a:solidFill>
                          <a:latin typeface="Alstom"/>
                        </a:rPr>
                        <a:t>Mileage is the total distance traveled by the train. It is recorded continuously as operational data.</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2"/>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Range</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Range refers to the range of speeds recorded during operations. It is used in various plots to analyze speed trends and distributions.</a:t>
                      </a:r>
                      <a:endParaRPr lang="en-US" sz="1000" dirty="0">
                        <a:solidFill>
                          <a:schemeClr val="accent3"/>
                        </a:solidFill>
                      </a:endParaRPr>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3"/>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RevenueServiceDuration</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represents the duration of revenue service for a train. It is used to calculate the median revenue service speed.</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4"/>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SubFleet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The SubFleet variable categorizes parts of the train for analysis. It is used in various dashboards to filter and plot data.</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5"/>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latin typeface="Alstom"/>
                        </a:rPr>
                        <a:t>Unit</a:t>
                      </a:r>
                      <a:r>
                        <a:rPr lang="en-US" sz="1000" b="0" i="0" u="none" strike="noStrike" noProof="0" dirty="0" err="1">
                          <a:solidFill>
                            <a:srgbClr val="1E3246"/>
                          </a:solidFill>
                          <a:latin typeface="Alstom"/>
                        </a:rPr>
                        <a:t/>
                      </a:r>
                      <a:r>
                        <a:rPr lang="en-US" sz="1000" b="0" i="0" u="none" strike="noStrike" noProof="0" dirty="0">
                          <a:solidFill>
                            <a:srgbClr val="1E3246"/>
                          </a:solidFill>
                          <a:latin typeface="Alstom"/>
                        </a:rPr>
                        <a:t/>
                      </a:r>
                      <a:endParaRPr lang="en-US" sz="1000" b="0" i="0" u="none" strike="noStrike" noProof="0" dirty="0">
                        <a:solidFill>
                          <a:srgbClr val="000000"/>
                        </a:solidFill>
                        <a:latin typeface="Alstom"/>
                      </a:endParaRPr>
                    </a:p>
                  </a:txBody>
                  <a:tcPr marT="36000" marB="36000"/>
                </a:tc>
                <a:tc>
                  <a:txBody>
                    <a:bodyPr/>
                    <a:lstStyle/>
                    <a:p>
                      <a:pPr lvl="0">
                        <a:buNone/>
                      </a:pPr>
                      <a:r>
                        <a:rPr lang="en-US" sz="1000" b="0" i="0" u="none" strike="noStrike" noProof="0" dirty="0">
                          <a:solidFill>
                            <a:srgbClr val="1E3246"/>
                          </a:solidFill>
                          <a:latin typeface="Alstom"/>
                        </a:rPr>
                        <a:t>This variable identifies parts of a train. It is used across various dashboards to track and analyze train performance.</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6"/>
                  </a:ext>
                </a:extLst>
              </a:tr>
              <a:tr h="164211">
                <a:tc>
                  <a:txBody>
                    <a:bodyPr/>
                    <a:lstStyle/>
                    <a:p>
                      <a:pPr lvl="0" algn="l">
                        <a:lnSpc>
                          <a:spcPct val="100000"/>
                        </a:lnSpc>
                        <a:spcBef>
                          <a:spcPts val="0"/>
                        </a:spcBef>
                        <a:spcAft>
                          <a:spcPts val="0"/>
                        </a:spcAft>
                        <a:buNone/>
                      </a:pPr>
                      <a:r>
                        <a:rPr lang="en-US" sz="1000" b="0" i="0" u="none" strike="noStrike" noProof="0" dirty="0">
                          <a:solidFill>
                            <a:srgbClr val="1E3246"/>
                          </a:solidFill>
                        </a:rPr>
                        <a:t>rangeSpeedDuration</a:t>
                      </a:r>
                      <a:r>
                        <a:rPr lang="en-US" sz="1000" b="0" i="0" u="none" strike="noStrike" noProof="0" dirty="0" err="1">
                          <a:solidFill>
                            <a:srgbClr val="1E3246"/>
                          </a:solidFill>
                        </a:rPr>
                        <a:t/>
                      </a:r>
                      <a:r>
                        <a:rPr lang="en-US" sz="1000" b="0" i="0" u="none" strike="noStrike" noProof="0" dirty="0">
                          <a:solidFill>
                            <a:srgbClr val="1E3246"/>
                          </a:solidFill>
                        </a:rPr>
                        <a:t/>
                      </a:r>
                      <a:endParaRPr lang="en-US" sz="1000" b="0" i="0" u="none" strike="noStrike" noProof="0" dirty="0">
                        <a:solidFill>
                          <a:srgbClr val="000000"/>
                        </a:solidFill>
                      </a:endParaRPr>
                    </a:p>
                  </a:txBody>
                  <a:tcPr marT="36000" marB="36000"/>
                </a:tc>
                <a:tc>
                  <a:txBody>
                    <a:bodyPr/>
                    <a:lstStyle/>
                    <a:p>
                      <a:pPr lvl="0">
                        <a:buNone/>
                      </a:pPr>
                      <a:r>
                        <a:rPr lang="en-US" sz="1000" b="0" i="0" u="none" strike="noStrike" noProof="0" dirty="0">
                          <a:solidFill>
                            <a:srgbClr val="1E3246"/>
                          </a:solidFill>
                          <a:latin typeface="Alstom"/>
                        </a:rPr>
                        <a:t>This variable represents the duration at various speed ranges. It is used to calculate operational performance metrics.</a:t>
                      </a:r>
                      <a:endParaRPr lang="fr-FR" dirty="0"/>
                    </a:p>
                  </a:txBody>
                  <a:tcPr marT="36000" marB="36000">
                    <a:lnR w="12700" cap="flat" cmpd="sng" algn="ctr">
                      <a:noFill/>
                      <a:prstDash val="solid"/>
                      <a:round/>
                      <a:headEnd type="none" w="med" len="med"/>
                      <a:tailEnd type="none" w="med" len="med"/>
                    </a:lnR>
                  </a:tcPr>
                </a:tc>
                <a:extLst>
                  <a:ext uri="{0D108BD9-81ED-4DB2-BD59-A6C34878D82A}">
                    <a16:rowId xmlns:a16="http://schemas.microsoft.com/office/drawing/2014/main" val="10007"/>
                  </a:ext>
                </a:extLst>
              </a:tr>
            </a:tbl>
          </a:graphicData>
        </a:graphic>
      </p:graphicFrame>
      <p:sp>
        <p:nvSpPr>
          <p:cNvPr id="5" name="Espace réservé du texte 30">
            <a:extLst>
              <a:ext uri="{FF2B5EF4-FFF2-40B4-BE49-F238E27FC236}">
                <a16:creationId xmlns:a16="http://schemas.microsoft.com/office/drawing/2014/main" id="{08BE0149-F380-F9A7-079E-0C74F69DCDF8}"/>
              </a:ext>
            </a:extLst>
          </p:cNvPr>
          <p:cNvSpPr txBox="1">
            <a:spLocks/>
          </p:cNvSpPr>
          <p:nvPr/>
        </p:nvSpPr>
        <p:spPr>
          <a:xfrm>
            <a:off x="223991" y="7363327"/>
            <a:ext cx="4608511" cy="171955"/>
          </a:xfrm>
          <a:prstGeom prst="rect">
            <a:avLst/>
          </a:prstGeom>
        </p:spPr>
        <p:txBody>
          <a:bodyPr/>
          <a:lstStyle>
            <a:lvl1pPr marL="0" indent="0" algn="l" defTabSz="914400" rtl="0" eaLnBrk="1" latinLnBrk="0" hangingPunct="1">
              <a:lnSpc>
                <a:spcPct val="100000"/>
              </a:lnSpc>
              <a:spcBef>
                <a:spcPts val="0"/>
              </a:spcBef>
              <a:buFont typeface="Arial" pitchFamily="34" charset="0"/>
              <a:buNone/>
              <a:defRPr sz="1000" b="1" kern="1200">
                <a:solidFill>
                  <a:schemeClr val="accent3"/>
                </a:solidFill>
                <a:latin typeface="+mn-lt"/>
                <a:ea typeface="+mn-ea"/>
                <a:cs typeface="+mn-cs"/>
              </a:defRPr>
            </a:lvl1pPr>
            <a:lvl2pPr marL="0" indent="0" algn="l" defTabSz="914400" rtl="0" eaLnBrk="1" latinLnBrk="0" hangingPunct="1">
              <a:lnSpc>
                <a:spcPct val="100000"/>
              </a:lnSpc>
              <a:spcBef>
                <a:spcPts val="0"/>
              </a:spcBef>
              <a:buFont typeface="Arial" pitchFamily="34" charset="0"/>
              <a:buNone/>
              <a:defRPr sz="1000" kern="1200">
                <a:solidFill>
                  <a:schemeClr val="accent3"/>
                </a:solidFill>
                <a:latin typeface="+mn-lt"/>
                <a:ea typeface="+mn-ea"/>
                <a:cs typeface="+mn-cs"/>
              </a:defRPr>
            </a:lvl2pPr>
            <a:lvl3pPr marL="88900" indent="-88900" algn="l" defTabSz="914400" rtl="0" eaLnBrk="1" latinLnBrk="0" hangingPunct="1">
              <a:lnSpc>
                <a:spcPct val="100000"/>
              </a:lnSpc>
              <a:spcBef>
                <a:spcPts val="0"/>
              </a:spcBef>
              <a:buSzPct val="100000"/>
              <a:buFont typeface="Arial" pitchFamily="34" charset="0"/>
              <a:buChar char="•"/>
              <a:defRPr sz="1000" kern="1200">
                <a:solidFill>
                  <a:schemeClr val="accent3"/>
                </a:solidFill>
                <a:latin typeface="+mn-lt"/>
                <a:ea typeface="+mn-ea"/>
                <a:cs typeface="+mn-cs"/>
              </a:defRPr>
            </a:lvl3pPr>
            <a:lvl4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4pPr>
            <a:lvl5pPr marL="0" indent="0" algn="l" defTabSz="914400" rtl="0" eaLnBrk="1" latinLnBrk="0" hangingPunct="1">
              <a:lnSpc>
                <a:spcPct val="100000"/>
              </a:lnSpc>
              <a:spcBef>
                <a:spcPts val="0"/>
              </a:spcBef>
              <a:buSzPct val="100000"/>
              <a:buFont typeface="Arial" pitchFamily="34" charset="0"/>
              <a:buNone/>
              <a:defRPr sz="1100" kern="1200">
                <a:solidFill>
                  <a:schemeClr val="accent3"/>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r>
              <a:rPr lang="en-US" dirty="0">
                <a:solidFill>
                  <a:schemeClr val="accent1"/>
                </a:solidFill>
              </a:rPr>
              <a:t>NOTE</a:t>
            </a:r>
          </a:p>
        </p:txBody>
      </p:sp>
      <p:sp>
        <p:nvSpPr>
          <p:cNvPr id="7" name="ZoneTexte 6">
            <a:extLst>
              <a:ext uri="{FF2B5EF4-FFF2-40B4-BE49-F238E27FC236}">
                <a16:creationId xmlns:a16="http://schemas.microsoft.com/office/drawing/2014/main" id="{574ED0B1-260D-CEBE-6DAE-2381826AACAB}"/>
              </a:ext>
            </a:extLst>
          </p:cNvPr>
          <p:cNvSpPr txBox="1"/>
          <p:nvPr/>
        </p:nvSpPr>
        <p:spPr>
          <a:xfrm>
            <a:off x="207296" y="7539148"/>
            <a:ext cx="4603427" cy="2462213"/>
          </a:xfrm>
          <a:prstGeom prst="rect">
            <a:avLst/>
          </a:prstGeom>
          <a:noFill/>
        </p:spPr>
        <p:txBody>
          <a:bodyPr wrap="square">
            <a:spAutoFit/>
          </a:bodyPr>
          <a:lstStyle/>
          <a:p>
            <a:pPr algn="just" rtl="0"/>
            <a:r>
              <a:rPr lang="fr-FR" sz="1200" dirty="0"/>
              <a:t>Les illustrations fournissent un aperçu des représentations graphiques et ne préjugent pas des données pouvant être contenues dans le rapport. En effet, les données peuvent évoluer au cours du projet et dépendent entièrement de celui-ci.</a:t>
            </a:r>
          </a:p>
          <a:p>
            <a:pPr algn="just" rtl="0"/>
            <a:endParaRPr lang="fr-FR" sz="1200" dirty="0"/>
          </a:p>
          <a:p>
            <a:pPr algn="just" rtl="0"/>
            <a:endParaRPr lang="fr-FR" sz="1200" dirty="0"/>
          </a:p>
          <a:p>
            <a:pPr algn="just" rtl="0"/>
            <a:endParaRPr lang="fr-FR" sz="1200" dirty="0"/>
          </a:p>
          <a:p>
            <a:pPr algn="just" rtl="0"/>
            <a:r>
              <a:rPr lang="fr-FR" sz="1000" dirty="0"/>
              <a:t>Toute reproduction ou distribution non autorisée de ce rapport est interdite. Les informations contenues dans ce document sont confidentielles et destinées uniquement aux parties mentionnées. L'utilisation ou la divulgation non autorisée de ces informations est passible de poursuites judiciaires. Les représentations graphiques sont fournies à titre indicatif et ne sauraient engager la responsabilité de l'émetteur quant à l'exhaustivité ou l'exactitude des données présentées. Les données sont sujettes à des modifications au fil du projet et doivent être interprétées dans ce contexte.</a:t>
            </a:r>
          </a:p>
        </p:txBody>
      </p:sp>
    </p:spTree>
    <p:extLst>
      <p:ext uri="{BB962C8B-B14F-4D97-AF65-F5344CB8AC3E}">
        <p14:creationId xmlns:p14="http://schemas.microsoft.com/office/powerpoint/2010/main" val="4278137385"/>
      </p:ext>
    </p:extLst>
  </p:cSld>
  <p:clrMapOvr>
    <a:masterClrMapping/>
  </p:clrMapOvr>
</p:sld>
</file>

<file path=ppt/theme/theme1.xml><?xml version="1.0" encoding="utf-8"?>
<a:theme xmlns:a="http://schemas.openxmlformats.org/drawingml/2006/main" name="ALSTOM">
  <a:themeElements>
    <a:clrScheme name="ALSTOM PPT">
      <a:dk1>
        <a:srgbClr val="000000"/>
      </a:dk1>
      <a:lt1>
        <a:srgbClr val="FFFFFF"/>
      </a:lt1>
      <a:dk2>
        <a:srgbClr val="7F7F7F"/>
      </a:dk2>
      <a:lt2>
        <a:srgbClr val="D8D8D8"/>
      </a:lt2>
      <a:accent1>
        <a:srgbClr val="DC3223"/>
      </a:accent1>
      <a:accent2>
        <a:srgbClr val="EB827D"/>
      </a:accent2>
      <a:accent3>
        <a:srgbClr val="1E3246"/>
      </a:accent3>
      <a:accent4>
        <a:srgbClr val="788291"/>
      </a:accent4>
      <a:accent5>
        <a:srgbClr val="19AA6E"/>
      </a:accent5>
      <a:accent6>
        <a:srgbClr val="73CDAA"/>
      </a:accent6>
      <a:hlink>
        <a:srgbClr val="6F98C1"/>
      </a:hlink>
      <a:folHlink>
        <a:srgbClr val="6F98C1"/>
      </a:folHlink>
    </a:clrScheme>
    <a:fontScheme name="Alstom Medium - Alstom">
      <a:majorFont>
        <a:latin typeface="Alstom Medium"/>
        <a:ea typeface=""/>
        <a:cs typeface=""/>
      </a:majorFont>
      <a:minorFont>
        <a:latin typeface="Alstom"/>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resentation1" id="{F069B430-CA6D-4036-92EC-2D1E457B67E1}" vid="{17128A8E-6F98-42B2-A86D-4C67A4960ACD}"/>
    </a:ext>
  </a:extLst>
</a:theme>
</file>

<file path=ppt/theme/theme2.xml><?xml version="1.0" encoding="utf-8"?>
<a:theme xmlns:a="http://schemas.openxmlformats.org/drawingml/2006/main" name="Thème Offic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16179BC1CDF7284DB7669EAE248C61BD" ma:contentTypeVersion="21" ma:contentTypeDescription="Create a new document." ma:contentTypeScope="" ma:versionID="68a300b5487fbcb0ce7db9b6c57629a4">
  <xsd:schema xmlns:xsd="http://www.w3.org/2001/XMLSchema" xmlns:xs="http://www.w3.org/2001/XMLSchema" xmlns:p="http://schemas.microsoft.com/office/2006/metadata/properties" xmlns:ns2="c05ccd63-c30c-4a57-b842-f2b670a230ac" xmlns:ns3="4727953b-23bc-4ba4-8a57-3e403cc85a63" xmlns:ns4="e56652a7-f0cd-4c39-9267-b343502194c5" targetNamespace="http://schemas.microsoft.com/office/2006/metadata/properties" ma:root="true" ma:fieldsID="e35762ff5c8d632fa75571bc0b53a13a" ns2:_="" ns3:_="" ns4:_="">
    <xsd:import namespace="c05ccd63-c30c-4a57-b842-f2b670a230ac"/>
    <xsd:import namespace="4727953b-23bc-4ba4-8a57-3e403cc85a63"/>
    <xsd:import namespace="e56652a7-f0cd-4c39-9267-b343502194c5"/>
    <xsd:element name="properties">
      <xsd:complexType>
        <xsd:sequence>
          <xsd:element name="documentManagement">
            <xsd:complexType>
              <xsd:all>
                <xsd:element ref="ns2:MediaServiceMetadata" minOccurs="0"/>
                <xsd:element ref="ns2:MediaServiceFastMetadata" minOccurs="0"/>
                <xsd:element ref="ns2:MediaServiceDateTaken" minOccurs="0"/>
                <xsd:element ref="ns2:MediaServiceAutoTags" minOccurs="0"/>
                <xsd:element ref="ns2:MediaServiceOCR" minOccurs="0"/>
                <xsd:element ref="ns2:MediaServiceGenerationTime" minOccurs="0"/>
                <xsd:element ref="ns2:MediaServiceEventHashCode" minOccurs="0"/>
                <xsd:element ref="ns2:MediaServiceAutoKeyPoints" minOccurs="0"/>
                <xsd:element ref="ns2:MediaServiceKeyPoints" minOccurs="0"/>
                <xsd:element ref="ns3:SharedWithUsers" minOccurs="0"/>
                <xsd:element ref="ns3:SharedWithDetails" minOccurs="0"/>
                <xsd:element ref="ns2:MediaLengthInSeconds" minOccurs="0"/>
                <xsd:element ref="ns4:TaxCatchAll" minOccurs="0"/>
                <xsd:element ref="ns2:lcf76f155ced4ddcb4097134ff3c332f" minOccurs="0"/>
                <xsd:element ref="ns2:MediaServiceLocation" minOccurs="0"/>
                <xsd:element ref="ns2:MediaServiceObjectDetectorVersion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c05ccd63-c30c-4a57-b842-f2b670a230ac"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DateTaken" ma:index="10" nillable="true" ma:displayName="MediaServiceDateTaken" ma:hidden="true" ma:internalName="MediaServiceDateTaken" ma:readOnly="true">
      <xsd:simpleType>
        <xsd:restriction base="dms:Text"/>
      </xsd:simpleType>
    </xsd:element>
    <xsd:element name="MediaServiceAutoTags" ma:index="11" nillable="true" ma:displayName="Tags" ma:internalName="MediaServiceAutoTags" ma:readOnly="true">
      <xsd:simpleType>
        <xsd:restriction base="dms:Text"/>
      </xsd:simpleType>
    </xsd:element>
    <xsd:element name="MediaServiceOCR" ma:index="12" nillable="true" ma:displayName="Extracted Text" ma:internalName="MediaServiceOCR" ma:readOnly="true">
      <xsd:simpleType>
        <xsd:restriction base="dms:Note">
          <xsd:maxLength value="255"/>
        </xsd:restriction>
      </xsd:simpleType>
    </xsd:element>
    <xsd:element name="MediaServiceGenerationTime" ma:index="13" nillable="true" ma:displayName="MediaServiceGenerationTime" ma:hidden="true" ma:internalName="MediaServiceGenerationTime" ma:readOnly="true">
      <xsd:simpleType>
        <xsd:restriction base="dms:Text"/>
      </xsd:simpleType>
    </xsd:element>
    <xsd:element name="MediaServiceEventHashCode" ma:index="14" nillable="true" ma:displayName="MediaServiceEventHashCode" ma:hidden="true" ma:internalName="MediaServiceEventHashCode" ma:readOnly="true">
      <xsd:simpleType>
        <xsd:restriction base="dms:Text"/>
      </xsd:simpleType>
    </xsd:element>
    <xsd:element name="MediaServiceAutoKeyPoints" ma:index="15" nillable="true" ma:displayName="MediaServiceAutoKeyPoints" ma:hidden="true" ma:internalName="MediaServiceAutoKeyPoints" ma:readOnly="true">
      <xsd:simpleType>
        <xsd:restriction base="dms:Note"/>
      </xsd:simpleType>
    </xsd:element>
    <xsd:element name="MediaServiceKeyPoints" ma:index="16" nillable="true" ma:displayName="KeyPoints" ma:internalName="MediaServiceKeyPoints" ma:readOnly="true">
      <xsd:simpleType>
        <xsd:restriction base="dms:Note">
          <xsd:maxLength value="255"/>
        </xsd:restriction>
      </xsd:simpleType>
    </xsd:element>
    <xsd:element name="MediaLengthInSeconds" ma:index="19" nillable="true" ma:displayName="Length (seconds)" ma:internalName="MediaLengthInSeconds" ma:readOnly="true">
      <xsd:simpleType>
        <xsd:restriction base="dms:Unknown"/>
      </xsd:simpleType>
    </xsd:element>
    <xsd:element name="lcf76f155ced4ddcb4097134ff3c332f" ma:index="22" nillable="true" ma:taxonomy="true" ma:internalName="lcf76f155ced4ddcb4097134ff3c332f" ma:taxonomyFieldName="MediaServiceImageTags" ma:displayName="Image Tags" ma:readOnly="false" ma:fieldId="{5cf76f15-5ced-4ddc-b409-7134ff3c332f}" ma:taxonomyMulti="true" ma:sspId="94e9c50c-adad-47e0-bda4-8b73f4f42230" ma:termSetId="09814cd3-568e-fe90-9814-8d621ff8fb84" ma:anchorId="fba54fb3-c3e1-fe81-a776-ca4b69148c4d" ma:open="true" ma:isKeyword="false">
      <xsd:complexType>
        <xsd:sequence>
          <xsd:element ref="pc:Terms" minOccurs="0" maxOccurs="1"/>
        </xsd:sequence>
      </xsd:complexType>
    </xsd:element>
    <xsd:element name="MediaServiceLocation" ma:index="23" nillable="true" ma:displayName="Location" ma:indexed="true" ma:internalName="MediaServiceLocation" ma:readOnly="true">
      <xsd:simpleType>
        <xsd:restriction base="dms:Text"/>
      </xsd:simpleType>
    </xsd:element>
    <xsd:element name="MediaServiceObjectDetectorVersions" ma:index="24" nillable="true" ma:displayName="MediaServiceObjectDetectorVersions" ma:hidden="true" ma:indexed="true" ma:internalName="MediaServiceObjectDetectorVersions"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4727953b-23bc-4ba4-8a57-3e403cc85a63" elementFormDefault="qualified">
    <xsd:import namespace="http://schemas.microsoft.com/office/2006/documentManagement/types"/>
    <xsd:import namespace="http://schemas.microsoft.com/office/infopath/2007/PartnerControls"/>
    <xsd:element name="SharedWithUsers" ma:index="17"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8"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e56652a7-f0cd-4c39-9267-b343502194c5" elementFormDefault="qualified">
    <xsd:import namespace="http://schemas.microsoft.com/office/2006/documentManagement/types"/>
    <xsd:import namespace="http://schemas.microsoft.com/office/infopath/2007/PartnerControls"/>
    <xsd:element name="TaxCatchAll" ma:index="20" nillable="true" ma:displayName="Taxonomy Catch All Column" ma:hidden="true" ma:list="{cc3321ac-079c-4703-8e70-785dcef16c87}" ma:internalName="TaxCatchAll" ma:showField="CatchAllData" ma:web="4727953b-23bc-4ba4-8a57-3e403cc85a63">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TaxCatchAll xmlns="e56652a7-f0cd-4c39-9267-b343502194c5" xsi:nil="true"/>
    <lcf76f155ced4ddcb4097134ff3c332f xmlns="c05ccd63-c30c-4a57-b842-f2b670a230ac">
      <Terms xmlns="http://schemas.microsoft.com/office/infopath/2007/PartnerControls"/>
    </lcf76f155ced4ddcb4097134ff3c332f>
  </documentManagement>
</p:properties>
</file>

<file path=customXml/itemProps1.xml><?xml version="1.0" encoding="utf-8"?>
<ds:datastoreItem xmlns:ds="http://schemas.openxmlformats.org/officeDocument/2006/customXml" ds:itemID="{C0CB7EBE-ACDA-4522-9317-34A52E4F7088}">
  <ds:schemaRefs>
    <ds:schemaRef ds:uri="4727953b-23bc-4ba4-8a57-3e403cc85a63"/>
    <ds:schemaRef ds:uri="c05ccd63-c30c-4a57-b842-f2b670a230ac"/>
    <ds:schemaRef ds:uri="e56652a7-f0cd-4c39-9267-b343502194c5"/>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6348EA69-AA91-49B6-B9A4-890A546FEF89}">
  <ds:schemaRefs>
    <ds:schemaRef ds:uri="http://schemas.microsoft.com/sharepoint/v3/contenttype/forms"/>
  </ds:schemaRefs>
</ds:datastoreItem>
</file>

<file path=customXml/itemProps3.xml><?xml version="1.0" encoding="utf-8"?>
<ds:datastoreItem xmlns:ds="http://schemas.openxmlformats.org/officeDocument/2006/customXml" ds:itemID="{D908318D-F824-4648-BBD4-AE4919B94DA2}">
  <ds:schemaRefs>
    <ds:schemaRef ds:uri="http://purl.org/dc/dcmitype/"/>
    <ds:schemaRef ds:uri="http://schemas.microsoft.com/office/infopath/2007/PartnerControls"/>
    <ds:schemaRef ds:uri="http://purl.org/dc/terms/"/>
    <ds:schemaRef ds:uri="c05ccd63-c30c-4a57-b842-f2b670a230ac"/>
    <ds:schemaRef ds:uri="http://schemas.microsoft.com/office/2006/documentManagement/types"/>
    <ds:schemaRef ds:uri="http://purl.org/dc/elements/1.1/"/>
    <ds:schemaRef ds:uri="e56652a7-f0cd-4c39-9267-b343502194c5"/>
    <ds:schemaRef ds:uri="http://schemas.openxmlformats.org/package/2006/metadata/core-properties"/>
    <ds:schemaRef ds:uri="4727953b-23bc-4ba4-8a57-3e403cc85a63"/>
    <ds:schemaRef ds:uri="http://schemas.microsoft.com/office/2006/metadata/properties"/>
    <ds:schemaRef ds:uri="http://www.w3.org/XML/1998/namespace"/>
  </ds:schemaRefs>
</ds:datastoreItem>
</file>

<file path=docMetadata/LabelInfo.xml><?xml version="1.0" encoding="utf-8"?>
<clbl:labelList xmlns:clbl="http://schemas.microsoft.com/office/2020/mipLabelMetadata">
  <clbl:label id="{202412c0-1e7d-4ccc-99a7-7c8f0a21f86d}" enabled="1" method="Standard" siteId="{0d993ad3-fa73-421a-b129-1fe5590103f3}" removed="0"/>
</clbl:labelList>
</file>

<file path=docProps/app.xml><?xml version="1.0" encoding="utf-8"?>
<Properties xmlns="http://schemas.openxmlformats.org/officeDocument/2006/extended-properties" xmlns:vt="http://schemas.openxmlformats.org/officeDocument/2006/docPropsVTypes">
  <Template/>
  <TotalTime>1585</TotalTime>
  <Words>1228</Words>
  <Application>Microsoft Office PowerPoint</Application>
  <PresentationFormat>Personnalisé</PresentationFormat>
  <Paragraphs>194</Paragraphs>
  <Slides>8</Slides>
  <Notes>8</Notes>
  <HiddenSlides>0</HiddenSlides>
  <MMClips>0</MMClips>
  <ScaleCrop>false</ScaleCrop>
  <HeadingPairs>
    <vt:vector size="4" baseType="variant">
      <vt:variant>
        <vt:lpstr>Thème</vt:lpstr>
      </vt:variant>
      <vt:variant>
        <vt:i4>1</vt:i4>
      </vt:variant>
      <vt:variant>
        <vt:lpstr>Titres des diapositives</vt:lpstr>
      </vt:variant>
      <vt:variant>
        <vt:i4>8</vt:i4>
      </vt:variant>
    </vt:vector>
  </HeadingPairs>
  <TitlesOfParts>
    <vt:vector size="9" baseType="lpstr">
      <vt:lpstr>ALSTOM</vt:lpstr>
      <vt:lpstr>Présentation PowerPoint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Constitution du rapport {{dashboard.index}}/{{dashboard.count}}</vt:lpstr>
      <vt:lpstr>Liste des variables</vt:lpstr>
    </vt:vector>
  </TitlesOfParts>
  <Manager>ALSTOM</Manager>
  <Company>ALSTOM</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subject>ALSTOM</dc:subject>
  <dc:creator>LE-CARO Pauline</dc:creator>
  <cp:lastModifiedBy>JAFFRENNOU Marc</cp:lastModifiedBy>
  <cp:revision>290</cp:revision>
  <dcterms:created xsi:type="dcterms:W3CDTF">2020-01-20T13:41:19Z</dcterms:created>
  <dcterms:modified xsi:type="dcterms:W3CDTF">2024-08-30T07:39:48Z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0x01010016179BC1CDF7284DB7669EAE248C61BD</vt:lpwstr>
  </property>
  <property fmtid="{D5CDD505-2E9C-101B-9397-08002B2CF9AE}" pid="3" name="ClassificationContentMarkingHeaderLocations">
    <vt:lpwstr>ALSTOM:14</vt:lpwstr>
  </property>
  <property fmtid="{D5CDD505-2E9C-101B-9397-08002B2CF9AE}" pid="4" name="ClassificationContentMarkingHeaderText">
    <vt:lpwstr>RESTRICTED</vt:lpwstr>
  </property>
</Properties>
</file>