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The 'Stabling' dashboard offers a detailed view of unit distribution and stabling duration over time. It allows users to analyze data through various visualizations such as tables and line charts, providing insights into the relationship between timestamp, stabling, and unit values.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KPI_Stabling</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Unit
timestamp
Stabling
Fleet
SubFleet
st
Duration
LocalDate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Key Performance Indicator (KPI)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overview of unit distribution and stabling duration over time.
Facilitate detailed analysis of the relationship between timestamp, stabling, and unit values.
Enable users to explore data through tables and line charts.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Stabling.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1/1</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Stabling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'Stabling' dashboard provides a comprehensive overview of unit distribution and stabling duration over time. It allows users to explore data through tables and line charts, facilitating detailed analysis of the relationship between timestamp, stabling, and unit values.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mileage in km based on the given variables and context?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visualizes the distribution of Units over time. Each cell is colored based on the calculated duration.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How does the stabling duration vary across different units?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shows the relationship between Stabling and Unit. The data is represented in a table format where each cell is filled based on the Unit values.</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relationship between Stabling duration and timestamp, represented as a Line chart?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line plot visualizes the 'Stabling' over time, using 'timestamp' on the x-axis and 'Stabling' on the y-axis. The color and value of each cell are determined by the 'Unit'.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LocalDate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by date using string datatype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Fleet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all or part of the Fleet by identifier</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Filtering by timestamp, using datetime data type.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54" name="Picture 53" descr="Stabling.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Duration</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represents the time difference between two events in minutes. It is used in various KPIs and operational dashboards to track train performance.</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LocalDate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The variable represents the local date when data was recorded. It is used in various analyses and filters.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SubFleet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sub-groups within a fleet of trains. It is used to categorize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different parts of a train. It is used in various dashboards to track operational data and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stabling status of a train. It is used in various plots and dashboards for operational analysis.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timestamp</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timestamp records the exact time an event occurs. It is crucial for tracking and analyzing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