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'Last Event' dashboard primarily analyzes the freshness of the last event by categorizing units as 'Old' or 'Fresh' based on the time difference from the last event received. It allows detailed data exploration through a central table and supports interactive analysis of event freshness.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Last_Event</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One
Last event received
Unit
Old
Freshness
Last_evt
TZ
Last check
Last_exec
tz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Analyze the freshness of the last event by categorizing units as 'Old' or 'Fresh'.
Provide detailed data exploration through a central table.
Support interactive analysis of event freshness.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Last Event.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Last Event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'Last Event' dashboard primarily analyzes the freshness of the last event by categorizing units as 'Old' or 'Fresh' based on the time difference from the last event received. It allows detailed data exploration through a central table and supports interactive analysis of event freshness.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freshness of the last event?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units categorized as 'Old' or 'Fresh' based on the time difference from the last event received.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Last Event.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Last_evt</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the timestamp of the last event recorded. It is crucial for monitoring the freshness of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Last_exec</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The variable 'Last_exec' records the timestamp of the last execution event. It is used to track the freshness of events in the dashboard.</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 specific part of a train and is used in various operational and event-based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tz</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TZ indicates the time zone offset for events. It's used to adjust event timestamps.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