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Metadata/LabelInfo.xml" ContentType="application/vnd.ms-office.classificationlabel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ngesInfos/changesInfo1.xml" ContentType="application/vnd.ms-powerpoint.changesinfo+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revisionInfo.xml" ContentType="application/vnd.ms-powerpoint.revisioninfo+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6"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7" r:id="rId4"/>
  </p:sldMasterIdLst>
  <p:notesMasterIdLst>
    <p:notesMasterId r:id="rId13"/>
  </p:notesMasterIdLst>
  <p:sldIdLst>
    <p:sldId id="256" r:id="rId5"/>
    <p:sldId id="259" r:id="rId6"/>
    <p:sldId id="269" r:id="rId7"/>
    <p:sldId id="270" r:id="rId8"/>
    <p:sldId id="271" r:id="rId9"/>
    <p:sldId id="268" r:id="rId12"/>
  </p:sldIdLst>
  <p:sldSz cx="7561263" cy="106934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8">
          <p15:clr>
            <a:srgbClr val="A4A3A4"/>
          </p15:clr>
        </p15:guide>
        <p15:guide id="2" orient="horz" pos="398">
          <p15:clr>
            <a:srgbClr val="A4A3A4"/>
          </p15:clr>
        </p15:guide>
        <p15:guide id="3" orient="horz" pos="1776">
          <p15:clr>
            <a:srgbClr val="A4A3A4"/>
          </p15:clr>
        </p15:guide>
        <p15:guide id="4" orient="horz" pos="1706">
          <p15:clr>
            <a:srgbClr val="A4A3A4"/>
          </p15:clr>
        </p15:guide>
        <p15:guide id="5" orient="horz" pos="6338">
          <p15:clr>
            <a:srgbClr val="A4A3A4"/>
          </p15:clr>
        </p15:guide>
        <p15:guide id="6" orient="horz" pos="6550">
          <p15:clr>
            <a:srgbClr val="A4A3A4"/>
          </p15:clr>
        </p15:guide>
        <p15:guide id="7" pos="2382">
          <p15:clr>
            <a:srgbClr val="A4A3A4"/>
          </p15:clr>
        </p15:guide>
        <p15:guide id="8" pos="469">
          <p15:clr>
            <a:srgbClr val="A4A3A4"/>
          </p15:clr>
        </p15:guide>
        <p15:guide id="9" pos="4294">
          <p15:clr>
            <a:srgbClr val="A4A3A4"/>
          </p15:clr>
        </p15:guide>
        <p15:guide id="10" pos="4519">
          <p15:clr>
            <a:srgbClr val="A4A3A4"/>
          </p15:clr>
        </p15:guide>
        <p15:guide id="11" pos="431">
          <p15:clr>
            <a:srgbClr val="A4A3A4"/>
          </p15:clr>
        </p15:guide>
        <p15:guide id="12" pos="4604">
          <p15:clr>
            <a:srgbClr val="A4A3A4"/>
          </p15:clr>
        </p15:guide>
        <p15:guide id="13" pos="181">
          <p15:clr>
            <a:srgbClr val="A4A3A4"/>
          </p15:clr>
        </p15:guide>
        <p15:guide id="14" pos="2381">
          <p15:clr>
            <a:srgbClr val="A4A3A4"/>
          </p15:clr>
        </p15:guide>
        <p15:guide id="15" pos="4626">
          <p15:clr>
            <a:srgbClr val="A4A3A4"/>
          </p15:clr>
        </p15:guide>
        <p15:guide id="16" pos="170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E324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0A8F461-618A-283A-A8B2-2E9590906275}" v="118" dt="2024-08-28T16:27:01.327"/>
    <p1510:client id="{E962E10A-82EE-2A43-E5AF-880C79555FFB}" v="21" dt="2024-08-30T07:39:48.228"/>
    <p1510:client id="{F2B5933B-A08B-4C1A-5D7B-8316D343FD6D}" v="59" dt="2024-08-29T11:55:14.180"/>
  </p1510:revLst>
</p1510:revInfo>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Aucun style, grille du tableau">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25" d="100"/>
          <a:sy n="125" d="100"/>
        </p:scale>
        <p:origin x="1818" y="-2826"/>
      </p:cViewPr>
      <p:guideLst>
        <p:guide orient="horz" pos="3368"/>
        <p:guide orient="horz" pos="398"/>
        <p:guide orient="horz" pos="1776"/>
        <p:guide orient="horz" pos="1706"/>
        <p:guide orient="horz" pos="6338"/>
        <p:guide orient="horz" pos="6550"/>
        <p:guide pos="2382"/>
        <p:guide pos="469"/>
        <p:guide pos="4294"/>
        <p:guide pos="4519"/>
        <p:guide pos="431"/>
        <p:guide pos="4604"/>
        <p:guide pos="181"/>
        <p:guide pos="2381"/>
        <p:guide pos="4626"/>
        <p:guide pos="170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notesMaster" Target="notesMasters/notesMaster1.xml"/><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 Id="rId17" Type="http://schemas.openxmlformats.org/officeDocument/2006/relationships/tableStyles" Target="tableStyles.xml"/><Relationship Id="rId18" Type="http://schemas.microsoft.com/office/2016/11/relationships/changesInfo" Target="changesInfos/changesInfo1.xml"/><Relationship Id="rId19"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mmanuel BATT" userId="S::ebatt@hand-e.fr::9d65938e-bbe2-4d44-be13-c217ea8f99c4" providerId="AD" clId="Web-{40A8F461-618A-283A-A8B2-2E9590906275}"/>
    <pc:docChg chg="addSld delSld modSld">
      <pc:chgData name="Emmanuel BATT" userId="S::ebatt@hand-e.fr::9d65938e-bbe2-4d44-be13-c217ea8f99c4" providerId="AD" clId="Web-{40A8F461-618A-283A-A8B2-2E9590906275}" dt="2024-08-28T16:27:01.327" v="91" actId="20577"/>
      <pc:docMkLst>
        <pc:docMk/>
      </pc:docMkLst>
      <pc:sldChg chg="addSp delSp modSp">
        <pc:chgData name="Emmanuel BATT" userId="S::ebatt@hand-e.fr::9d65938e-bbe2-4d44-be13-c217ea8f99c4" providerId="AD" clId="Web-{40A8F461-618A-283A-A8B2-2E9590906275}" dt="2024-08-28T16:27:01.327" v="91" actId="20577"/>
        <pc:sldMkLst>
          <pc:docMk/>
          <pc:sldMk cId="3753401322" sldId="256"/>
        </pc:sldMkLst>
        <pc:spChg chg="del mod">
          <ac:chgData name="Emmanuel BATT" userId="S::ebatt@hand-e.fr::9d65938e-bbe2-4d44-be13-c217ea8f99c4" providerId="AD" clId="Web-{40A8F461-618A-283A-A8B2-2E9590906275}" dt="2024-08-28T16:19:39.458" v="4"/>
          <ac:spMkLst>
            <pc:docMk/>
            <pc:sldMk cId="3753401322" sldId="256"/>
            <ac:spMk id="2" creationId="{EFA05DB9-4806-4080-D50D-94CBD409C78B}"/>
          </ac:spMkLst>
        </pc:spChg>
        <pc:spChg chg="add del mod">
          <ac:chgData name="Emmanuel BATT" userId="S::ebatt@hand-e.fr::9d65938e-bbe2-4d44-be13-c217ea8f99c4" providerId="AD" clId="Web-{40A8F461-618A-283A-A8B2-2E9590906275}" dt="2024-08-28T16:19:09.692" v="1"/>
          <ac:spMkLst>
            <pc:docMk/>
            <pc:sldMk cId="3753401322" sldId="256"/>
            <ac:spMk id="8" creationId="{A17DDA37-23BF-C2C8-9A73-63CC2D8AD90C}"/>
          </ac:spMkLst>
        </pc:spChg>
        <pc:spChg chg="mod">
          <ac:chgData name="Emmanuel BATT" userId="S::ebatt@hand-e.fr::9d65938e-bbe2-4d44-be13-c217ea8f99c4" providerId="AD" clId="Web-{40A8F461-618A-283A-A8B2-2E9590906275}" dt="2024-08-28T16:23:48.745" v="88" actId="20577"/>
          <ac:spMkLst>
            <pc:docMk/>
            <pc:sldMk cId="3753401322" sldId="256"/>
            <ac:spMk id="10" creationId="{C00EF616-D107-809C-9CD3-0EA14D0DAF5A}"/>
          </ac:spMkLst>
        </pc:spChg>
        <pc:spChg chg="mod">
          <ac:chgData name="Emmanuel BATT" userId="S::ebatt@hand-e.fr::9d65938e-bbe2-4d44-be13-c217ea8f99c4" providerId="AD" clId="Web-{40A8F461-618A-283A-A8B2-2E9590906275}" dt="2024-08-28T16:27:01.327" v="91" actId="20577"/>
          <ac:spMkLst>
            <pc:docMk/>
            <pc:sldMk cId="3753401322" sldId="256"/>
            <ac:spMk id="28" creationId="{00000000-0000-0000-0000-000000000000}"/>
          </ac:spMkLst>
        </pc:spChg>
        <pc:spChg chg="del">
          <ac:chgData name="Emmanuel BATT" userId="S::ebatt@hand-e.fr::9d65938e-bbe2-4d44-be13-c217ea8f99c4" providerId="AD" clId="Web-{40A8F461-618A-283A-A8B2-2E9590906275}" dt="2024-08-28T16:19:05.035" v="0"/>
          <ac:spMkLst>
            <pc:docMk/>
            <pc:sldMk cId="3753401322" sldId="256"/>
            <ac:spMk id="29" creationId="{00000000-0000-0000-0000-000000000000}"/>
          </ac:spMkLst>
        </pc:spChg>
        <pc:graphicFrameChg chg="mod modGraphic">
          <ac:chgData name="Emmanuel BATT" userId="S::ebatt@hand-e.fr::9d65938e-bbe2-4d44-be13-c217ea8f99c4" providerId="AD" clId="Web-{40A8F461-618A-283A-A8B2-2E9590906275}" dt="2024-08-28T16:22:01.321" v="63"/>
          <ac:graphicFrameMkLst>
            <pc:docMk/>
            <pc:sldMk cId="3753401322" sldId="256"/>
            <ac:graphicFrameMk id="15" creationId="{D26B4656-6012-CBC6-E496-10EECAEFC7AE}"/>
          </ac:graphicFrameMkLst>
        </pc:graphicFrameChg>
      </pc:sldChg>
      <pc:sldChg chg="modSp">
        <pc:chgData name="Emmanuel BATT" userId="S::ebatt@hand-e.fr::9d65938e-bbe2-4d44-be13-c217ea8f99c4" providerId="AD" clId="Web-{40A8F461-618A-283A-A8B2-2E9590906275}" dt="2024-08-28T16:20:25.053" v="9"/>
        <pc:sldMkLst>
          <pc:docMk/>
          <pc:sldMk cId="1362801244" sldId="259"/>
        </pc:sldMkLst>
        <pc:graphicFrameChg chg="modGraphic">
          <ac:chgData name="Emmanuel BATT" userId="S::ebatt@hand-e.fr::9d65938e-bbe2-4d44-be13-c217ea8f99c4" providerId="AD" clId="Web-{40A8F461-618A-283A-A8B2-2E9590906275}" dt="2024-08-28T16:20:05.021" v="6"/>
          <ac:graphicFrameMkLst>
            <pc:docMk/>
            <pc:sldMk cId="1362801244" sldId="259"/>
            <ac:graphicFrameMk id="51" creationId="{FFDE2B17-0109-BCEE-A5CC-F166D6659AA4}"/>
          </ac:graphicFrameMkLst>
        </pc:graphicFrameChg>
        <pc:graphicFrameChg chg="modGraphic">
          <ac:chgData name="Emmanuel BATT" userId="S::ebatt@hand-e.fr::9d65938e-bbe2-4d44-be13-c217ea8f99c4" providerId="AD" clId="Web-{40A8F461-618A-283A-A8B2-2E9590906275}" dt="2024-08-28T16:20:25.053" v="9"/>
          <ac:graphicFrameMkLst>
            <pc:docMk/>
            <pc:sldMk cId="1362801244" sldId="259"/>
            <ac:graphicFrameMk id="53" creationId="{068E026C-CA68-CB64-6BF0-A2372BC83496}"/>
          </ac:graphicFrameMkLst>
        </pc:graphicFrameChg>
      </pc:sldChg>
      <pc:sldChg chg="modSp">
        <pc:chgData name="Emmanuel BATT" userId="S::ebatt@hand-e.fr::9d65938e-bbe2-4d44-be13-c217ea8f99c4" providerId="AD" clId="Web-{40A8F461-618A-283A-A8B2-2E9590906275}" dt="2024-08-28T16:21:05.819" v="23"/>
        <pc:sldMkLst>
          <pc:docMk/>
          <pc:sldMk cId="4278137385" sldId="268"/>
        </pc:sldMkLst>
        <pc:graphicFrameChg chg="modGraphic">
          <ac:chgData name="Emmanuel BATT" userId="S::ebatt@hand-e.fr::9d65938e-bbe2-4d44-be13-c217ea8f99c4" providerId="AD" clId="Web-{40A8F461-618A-283A-A8B2-2E9590906275}" dt="2024-08-28T16:21:05.819" v="23"/>
          <ac:graphicFrameMkLst>
            <pc:docMk/>
            <pc:sldMk cId="4278137385" sldId="268"/>
            <ac:graphicFrameMk id="32" creationId="{00000000-0000-0000-0000-000000000000}"/>
          </ac:graphicFrameMkLst>
        </pc:graphicFrameChg>
      </pc:sldChg>
      <pc:sldChg chg="del">
        <pc:chgData name="Emmanuel BATT" userId="S::ebatt@hand-e.fr::9d65938e-bbe2-4d44-be13-c217ea8f99c4" providerId="AD" clId="Web-{40A8F461-618A-283A-A8B2-2E9590906275}" dt="2024-08-28T16:20:35.678" v="10"/>
        <pc:sldMkLst>
          <pc:docMk/>
          <pc:sldMk cId="348397612" sldId="269"/>
        </pc:sldMkLst>
      </pc:sldChg>
      <pc:sldChg chg="add replId">
        <pc:chgData name="Emmanuel BATT" userId="S::ebatt@hand-e.fr::9d65938e-bbe2-4d44-be13-c217ea8f99c4" providerId="AD" clId="Web-{40A8F461-618A-283A-A8B2-2E9590906275}" dt="2024-08-28T16:20:46.053" v="15"/>
        <pc:sldMkLst>
          <pc:docMk/>
          <pc:sldMk cId="3513896655" sldId="269"/>
        </pc:sldMkLst>
      </pc:sldChg>
      <pc:sldChg chg="del">
        <pc:chgData name="Emmanuel BATT" userId="S::ebatt@hand-e.fr::9d65938e-bbe2-4d44-be13-c217ea8f99c4" providerId="AD" clId="Web-{40A8F461-618A-283A-A8B2-2E9590906275}" dt="2024-08-28T16:20:37.334" v="11"/>
        <pc:sldMkLst>
          <pc:docMk/>
          <pc:sldMk cId="3162511075" sldId="270"/>
        </pc:sldMkLst>
      </pc:sldChg>
      <pc:sldChg chg="add replId">
        <pc:chgData name="Emmanuel BATT" userId="S::ebatt@hand-e.fr::9d65938e-bbe2-4d44-be13-c217ea8f99c4" providerId="AD" clId="Web-{40A8F461-618A-283A-A8B2-2E9590906275}" dt="2024-08-28T16:20:46.741" v="16"/>
        <pc:sldMkLst>
          <pc:docMk/>
          <pc:sldMk cId="4268003547" sldId="270"/>
        </pc:sldMkLst>
      </pc:sldChg>
      <pc:sldChg chg="add replId">
        <pc:chgData name="Emmanuel BATT" userId="S::ebatt@hand-e.fr::9d65938e-bbe2-4d44-be13-c217ea8f99c4" providerId="AD" clId="Web-{40A8F461-618A-283A-A8B2-2E9590906275}" dt="2024-08-28T16:20:48.038" v="17"/>
        <pc:sldMkLst>
          <pc:docMk/>
          <pc:sldMk cId="2127764501" sldId="271"/>
        </pc:sldMkLst>
      </pc:sldChg>
      <pc:sldChg chg="del">
        <pc:chgData name="Emmanuel BATT" userId="S::ebatt@hand-e.fr::9d65938e-bbe2-4d44-be13-c217ea8f99c4" providerId="AD" clId="Web-{40A8F461-618A-283A-A8B2-2E9590906275}" dt="2024-08-28T16:20:38.428" v="12"/>
        <pc:sldMkLst>
          <pc:docMk/>
          <pc:sldMk cId="2342082241" sldId="271"/>
        </pc:sldMkLst>
      </pc:sldChg>
      <pc:sldChg chg="del">
        <pc:chgData name="Emmanuel BATT" userId="S::ebatt@hand-e.fr::9d65938e-bbe2-4d44-be13-c217ea8f99c4" providerId="AD" clId="Web-{40A8F461-618A-283A-A8B2-2E9590906275}" dt="2024-08-28T16:20:38.959" v="13"/>
        <pc:sldMkLst>
          <pc:docMk/>
          <pc:sldMk cId="184785497" sldId="272"/>
        </pc:sldMkLst>
      </pc:sldChg>
      <pc:sldChg chg="add replId">
        <pc:chgData name="Emmanuel BATT" userId="S::ebatt@hand-e.fr::9d65938e-bbe2-4d44-be13-c217ea8f99c4" providerId="AD" clId="Web-{40A8F461-618A-283A-A8B2-2E9590906275}" dt="2024-08-28T16:20:49.272" v="18"/>
        <pc:sldMkLst>
          <pc:docMk/>
          <pc:sldMk cId="2638632864" sldId="272"/>
        </pc:sldMkLst>
      </pc:sldChg>
      <pc:sldChg chg="add replId">
        <pc:chgData name="Emmanuel BATT" userId="S::ebatt@hand-e.fr::9d65938e-bbe2-4d44-be13-c217ea8f99c4" providerId="AD" clId="Web-{40A8F461-618A-283A-A8B2-2E9590906275}" dt="2024-08-28T16:20:49.725" v="19"/>
        <pc:sldMkLst>
          <pc:docMk/>
          <pc:sldMk cId="2479183341" sldId="273"/>
        </pc:sldMkLst>
      </pc:sldChg>
      <pc:sldChg chg="del">
        <pc:chgData name="Emmanuel BATT" userId="S::ebatt@hand-e.fr::9d65938e-bbe2-4d44-be13-c217ea8f99c4" providerId="AD" clId="Web-{40A8F461-618A-283A-A8B2-2E9590906275}" dt="2024-08-28T16:20:39.616" v="14"/>
        <pc:sldMkLst>
          <pc:docMk/>
          <pc:sldMk cId="3342461578" sldId="273"/>
        </pc:sldMkLst>
      </pc:sldChg>
    </pc:docChg>
  </pc:docChgLst>
  <pc:docChgLst>
    <pc:chgData name="Emmanuel BATT" userId="S::ebatt@hand-e.fr::9d65938e-bbe2-4d44-be13-c217ea8f99c4" providerId="AD" clId="Web-{22CBF162-4B5F-9A3A-E06B-A888E73BAEED}"/>
    <pc:docChg chg="addSld">
      <pc:chgData name="Emmanuel BATT" userId="S::ebatt@hand-e.fr::9d65938e-bbe2-4d44-be13-c217ea8f99c4" providerId="AD" clId="Web-{22CBF162-4B5F-9A3A-E06B-A888E73BAEED}" dt="2024-08-27T14:56:29.399" v="4"/>
      <pc:docMkLst>
        <pc:docMk/>
      </pc:docMkLst>
      <pc:sldChg chg="add replId">
        <pc:chgData name="Emmanuel BATT" userId="S::ebatt@hand-e.fr::9d65938e-bbe2-4d44-be13-c217ea8f99c4" providerId="AD" clId="Web-{22CBF162-4B5F-9A3A-E06B-A888E73BAEED}" dt="2024-08-27T14:56:22.633" v="0"/>
        <pc:sldMkLst>
          <pc:docMk/>
          <pc:sldMk cId="348397612" sldId="269"/>
        </pc:sldMkLst>
      </pc:sldChg>
      <pc:sldChg chg="add replId">
        <pc:chgData name="Emmanuel BATT" userId="S::ebatt@hand-e.fr::9d65938e-bbe2-4d44-be13-c217ea8f99c4" providerId="AD" clId="Web-{22CBF162-4B5F-9A3A-E06B-A888E73BAEED}" dt="2024-08-27T14:56:23.992" v="1"/>
        <pc:sldMkLst>
          <pc:docMk/>
          <pc:sldMk cId="3162511075" sldId="270"/>
        </pc:sldMkLst>
      </pc:sldChg>
      <pc:sldChg chg="add replId">
        <pc:chgData name="Emmanuel BATT" userId="S::ebatt@hand-e.fr::9d65938e-bbe2-4d44-be13-c217ea8f99c4" providerId="AD" clId="Web-{22CBF162-4B5F-9A3A-E06B-A888E73BAEED}" dt="2024-08-27T14:56:25.680" v="2"/>
        <pc:sldMkLst>
          <pc:docMk/>
          <pc:sldMk cId="2342082241" sldId="271"/>
        </pc:sldMkLst>
      </pc:sldChg>
      <pc:sldChg chg="add replId">
        <pc:chgData name="Emmanuel BATT" userId="S::ebatt@hand-e.fr::9d65938e-bbe2-4d44-be13-c217ea8f99c4" providerId="AD" clId="Web-{22CBF162-4B5F-9A3A-E06B-A888E73BAEED}" dt="2024-08-27T14:56:27.352" v="3"/>
        <pc:sldMkLst>
          <pc:docMk/>
          <pc:sldMk cId="184785497" sldId="272"/>
        </pc:sldMkLst>
      </pc:sldChg>
      <pc:sldChg chg="add replId">
        <pc:chgData name="Emmanuel BATT" userId="S::ebatt@hand-e.fr::9d65938e-bbe2-4d44-be13-c217ea8f99c4" providerId="AD" clId="Web-{22CBF162-4B5F-9A3A-E06B-A888E73BAEED}" dt="2024-08-27T14:56:29.399" v="4"/>
        <pc:sldMkLst>
          <pc:docMk/>
          <pc:sldMk cId="3342461578" sldId="273"/>
        </pc:sldMkLst>
      </pc:sldChg>
    </pc:docChg>
  </pc:docChgLst>
  <pc:docChgLst>
    <pc:chgData name="Emmanuel BATT" userId="S::ebatt@hand-e.fr::9d65938e-bbe2-4d44-be13-c217ea8f99c4" providerId="AD" clId="Web-{F2B5933B-A08B-4C1A-5D7B-8316D343FD6D}"/>
    <pc:docChg chg="modSld">
      <pc:chgData name="Emmanuel BATT" userId="S::ebatt@hand-e.fr::9d65938e-bbe2-4d44-be13-c217ea8f99c4" providerId="AD" clId="Web-{F2B5933B-A08B-4C1A-5D7B-8316D343FD6D}" dt="2024-08-29T11:55:14.180" v="31"/>
      <pc:docMkLst>
        <pc:docMk/>
      </pc:docMkLst>
      <pc:sldChg chg="modSp">
        <pc:chgData name="Emmanuel BATT" userId="S::ebatt@hand-e.fr::9d65938e-bbe2-4d44-be13-c217ea8f99c4" providerId="AD" clId="Web-{F2B5933B-A08B-4C1A-5D7B-8316D343FD6D}" dt="2024-08-29T11:55:14.180" v="31"/>
        <pc:sldMkLst>
          <pc:docMk/>
          <pc:sldMk cId="3753401322" sldId="256"/>
        </pc:sldMkLst>
        <pc:spChg chg="mod">
          <ac:chgData name="Emmanuel BATT" userId="S::ebatt@hand-e.fr::9d65938e-bbe2-4d44-be13-c217ea8f99c4" providerId="AD" clId="Web-{F2B5933B-A08B-4C1A-5D7B-8316D343FD6D}" dt="2024-08-29T11:54:01.693" v="30" actId="20577"/>
          <ac:spMkLst>
            <pc:docMk/>
            <pc:sldMk cId="3753401322" sldId="256"/>
            <ac:spMk id="10" creationId="{C00EF616-D107-809C-9CD3-0EA14D0DAF5A}"/>
          </ac:spMkLst>
        </pc:spChg>
        <pc:graphicFrameChg chg="modGraphic">
          <ac:chgData name="Emmanuel BATT" userId="S::ebatt@hand-e.fr::9d65938e-bbe2-4d44-be13-c217ea8f99c4" providerId="AD" clId="Web-{F2B5933B-A08B-4C1A-5D7B-8316D343FD6D}" dt="2024-08-29T11:55:14.180" v="31"/>
          <ac:graphicFrameMkLst>
            <pc:docMk/>
            <pc:sldMk cId="3753401322" sldId="256"/>
            <ac:graphicFrameMk id="15" creationId="{D26B4656-6012-CBC6-E496-10EECAEFC7AE}"/>
          </ac:graphicFrameMkLst>
        </pc:graphicFrameChg>
      </pc:sldChg>
    </pc:docChg>
  </pc:docChgLst>
  <pc:docChgLst>
    <pc:chgData name="Emmanuel BATT" userId="S::ebatt@hand-e.fr::9d65938e-bbe2-4d44-be13-c217ea8f99c4" providerId="AD" clId="Web-{DAD306B9-EF0F-2C59-F901-256A598CF674}"/>
    <pc:docChg chg="delSld modSld">
      <pc:chgData name="Emmanuel BATT" userId="S::ebatt@hand-e.fr::9d65938e-bbe2-4d44-be13-c217ea8f99c4" providerId="AD" clId="Web-{DAD306B9-EF0F-2C59-F901-256A598CF674}" dt="2024-08-27T07:52:03.755" v="686"/>
      <pc:docMkLst>
        <pc:docMk/>
      </pc:docMkLst>
      <pc:sldChg chg="delSp modSp">
        <pc:chgData name="Emmanuel BATT" userId="S::ebatt@hand-e.fr::9d65938e-bbe2-4d44-be13-c217ea8f99c4" providerId="AD" clId="Web-{DAD306B9-EF0F-2C59-F901-256A598CF674}" dt="2024-08-27T07:52:03.755" v="686"/>
        <pc:sldMkLst>
          <pc:docMk/>
          <pc:sldMk cId="3753401322" sldId="256"/>
        </pc:sldMkLst>
        <pc:spChg chg="mod">
          <ac:chgData name="Emmanuel BATT" userId="S::ebatt@hand-e.fr::9d65938e-bbe2-4d44-be13-c217ea8f99c4" providerId="AD" clId="Web-{DAD306B9-EF0F-2C59-F901-256A598CF674}" dt="2024-08-27T07:22:40.579" v="2" actId="1076"/>
          <ac:spMkLst>
            <pc:docMk/>
            <pc:sldMk cId="3753401322" sldId="256"/>
            <ac:spMk id="2" creationId="{EFA05DB9-4806-4080-D50D-94CBD409C78B}"/>
          </ac:spMkLst>
        </pc:spChg>
        <pc:spChg chg="mod">
          <ac:chgData name="Emmanuel BATT" userId="S::ebatt@hand-e.fr::9d65938e-bbe2-4d44-be13-c217ea8f99c4" providerId="AD" clId="Web-{DAD306B9-EF0F-2C59-F901-256A598CF674}" dt="2024-08-27T07:22:37.297" v="1" actId="14100"/>
          <ac:spMkLst>
            <pc:docMk/>
            <pc:sldMk cId="3753401322" sldId="256"/>
            <ac:spMk id="7" creationId="{C9314606-5909-DA03-CAE3-AF286CCB8DD1}"/>
          </ac:spMkLst>
        </pc:spChg>
        <pc:spChg chg="mod">
          <ac:chgData name="Emmanuel BATT" userId="S::ebatt@hand-e.fr::9d65938e-bbe2-4d44-be13-c217ea8f99c4" providerId="AD" clId="Web-{DAD306B9-EF0F-2C59-F901-256A598CF674}" dt="2024-08-27T07:29:46.079" v="23" actId="20577"/>
          <ac:spMkLst>
            <pc:docMk/>
            <pc:sldMk cId="3753401322" sldId="256"/>
            <ac:spMk id="10" creationId="{C00EF616-D107-809C-9CD3-0EA14D0DAF5A}"/>
          </ac:spMkLst>
        </pc:spChg>
        <pc:graphicFrameChg chg="mod modGraphic">
          <ac:chgData name="Emmanuel BATT" userId="S::ebatt@hand-e.fr::9d65938e-bbe2-4d44-be13-c217ea8f99c4" providerId="AD" clId="Web-{DAD306B9-EF0F-2C59-F901-256A598CF674}" dt="2024-08-27T07:31:07.957" v="41"/>
          <ac:graphicFrameMkLst>
            <pc:docMk/>
            <pc:sldMk cId="3753401322" sldId="256"/>
            <ac:graphicFrameMk id="15" creationId="{D26B4656-6012-CBC6-E496-10EECAEFC7AE}"/>
          </ac:graphicFrameMkLst>
        </pc:graphicFrameChg>
        <pc:graphicFrameChg chg="del">
          <ac:chgData name="Emmanuel BATT" userId="S::ebatt@hand-e.fr::9d65938e-bbe2-4d44-be13-c217ea8f99c4" providerId="AD" clId="Web-{DAD306B9-EF0F-2C59-F901-256A598CF674}" dt="2024-08-27T07:22:30.984" v="0"/>
          <ac:graphicFrameMkLst>
            <pc:docMk/>
            <pc:sldMk cId="3753401322" sldId="256"/>
            <ac:graphicFrameMk id="24" creationId="{6764E6B1-348D-5588-C3F7-7DF3313DCD18}"/>
          </ac:graphicFrameMkLst>
        </pc:graphicFrameChg>
        <pc:picChg chg="mod">
          <ac:chgData name="Emmanuel BATT" userId="S::ebatt@hand-e.fr::9d65938e-bbe2-4d44-be13-c217ea8f99c4" providerId="AD" clId="Web-{DAD306B9-EF0F-2C59-F901-256A598CF674}" dt="2024-08-27T07:51:50.083" v="683"/>
          <ac:picMkLst>
            <pc:docMk/>
            <pc:sldMk cId="3753401322" sldId="256"/>
            <ac:picMk id="23" creationId="{29FAEDF2-5FF4-5501-878E-5CC2591BCDB1}"/>
          </ac:picMkLst>
        </pc:picChg>
        <pc:picChg chg="mod">
          <ac:chgData name="Emmanuel BATT" userId="S::ebatt@hand-e.fr::9d65938e-bbe2-4d44-be13-c217ea8f99c4" providerId="AD" clId="Web-{DAD306B9-EF0F-2C59-F901-256A598CF674}" dt="2024-08-27T07:52:03.755" v="686"/>
          <ac:picMkLst>
            <pc:docMk/>
            <pc:sldMk cId="3753401322" sldId="256"/>
            <ac:picMk id="33" creationId="{E0A332C3-F08C-971F-0E84-910FC1A82B6E}"/>
          </ac:picMkLst>
        </pc:picChg>
      </pc:sldChg>
      <pc:sldChg chg="delSp modSp">
        <pc:chgData name="Emmanuel BATT" userId="S::ebatt@hand-e.fr::9d65938e-bbe2-4d44-be13-c217ea8f99c4" providerId="AD" clId="Web-{DAD306B9-EF0F-2C59-F901-256A598CF674}" dt="2024-08-27T07:47:37.636" v="473"/>
        <pc:sldMkLst>
          <pc:docMk/>
          <pc:sldMk cId="1362801244" sldId="259"/>
        </pc:sldMkLst>
        <pc:spChg chg="mod">
          <ac:chgData name="Emmanuel BATT" userId="S::ebatt@hand-e.fr::9d65938e-bbe2-4d44-be13-c217ea8f99c4" providerId="AD" clId="Web-{DAD306B9-EF0F-2C59-F901-256A598CF674}" dt="2024-08-27T07:45:32.084" v="460" actId="20577"/>
          <ac:spMkLst>
            <pc:docMk/>
            <pc:sldMk cId="1362801244" sldId="259"/>
            <ac:spMk id="25" creationId="{00000000-0000-0000-0000-000000000000}"/>
          </ac:spMkLst>
        </pc:spChg>
        <pc:spChg chg="mod">
          <ac:chgData name="Emmanuel BATT" userId="S::ebatt@hand-e.fr::9d65938e-bbe2-4d44-be13-c217ea8f99c4" providerId="AD" clId="Web-{DAD306B9-EF0F-2C59-F901-256A598CF674}" dt="2024-08-27T07:44:41.926" v="442" actId="20577"/>
          <ac:spMkLst>
            <pc:docMk/>
            <pc:sldMk cId="1362801244" sldId="259"/>
            <ac:spMk id="27" creationId="{00000000-0000-0000-0000-000000000000}"/>
          </ac:spMkLst>
        </pc:spChg>
        <pc:spChg chg="del">
          <ac:chgData name="Emmanuel BATT" userId="S::ebatt@hand-e.fr::9d65938e-bbe2-4d44-be13-c217ea8f99c4" providerId="AD" clId="Web-{DAD306B9-EF0F-2C59-F901-256A598CF674}" dt="2024-08-27T07:30:33.503" v="26"/>
          <ac:spMkLst>
            <pc:docMk/>
            <pc:sldMk cId="1362801244" sldId="259"/>
            <ac:spMk id="31" creationId="{97E3300C-BD93-F12C-B154-FE9ECAC33916}"/>
          </ac:spMkLst>
        </pc:spChg>
        <pc:spChg chg="del">
          <ac:chgData name="Emmanuel BATT" userId="S::ebatt@hand-e.fr::9d65938e-bbe2-4d44-be13-c217ea8f99c4" providerId="AD" clId="Web-{DAD306B9-EF0F-2C59-F901-256A598CF674}" dt="2024-08-27T07:30:35.175" v="27"/>
          <ac:spMkLst>
            <pc:docMk/>
            <pc:sldMk cId="1362801244" sldId="259"/>
            <ac:spMk id="33" creationId="{32855974-0229-172C-FCA9-A74BE47B1B89}"/>
          </ac:spMkLst>
        </pc:spChg>
        <pc:spChg chg="del">
          <ac:chgData name="Emmanuel BATT" userId="S::ebatt@hand-e.fr::9d65938e-bbe2-4d44-be13-c217ea8f99c4" providerId="AD" clId="Web-{DAD306B9-EF0F-2C59-F901-256A598CF674}" dt="2024-08-27T07:30:37.534" v="29"/>
          <ac:spMkLst>
            <pc:docMk/>
            <pc:sldMk cId="1362801244" sldId="259"/>
            <ac:spMk id="34" creationId="{0EC5A1A4-4B2D-A46A-57AC-FB0975D6CA34}"/>
          </ac:spMkLst>
        </pc:spChg>
        <pc:spChg chg="del">
          <ac:chgData name="Emmanuel BATT" userId="S::ebatt@hand-e.fr::9d65938e-bbe2-4d44-be13-c217ea8f99c4" providerId="AD" clId="Web-{DAD306B9-EF0F-2C59-F901-256A598CF674}" dt="2024-08-27T07:30:36.284" v="28"/>
          <ac:spMkLst>
            <pc:docMk/>
            <pc:sldMk cId="1362801244" sldId="259"/>
            <ac:spMk id="35" creationId="{5C451F4E-D2C3-7D25-5E6E-5E96C9E52D8D}"/>
          </ac:spMkLst>
        </pc:spChg>
        <pc:spChg chg="mod">
          <ac:chgData name="Emmanuel BATT" userId="S::ebatt@hand-e.fr::9d65938e-bbe2-4d44-be13-c217ea8f99c4" providerId="AD" clId="Web-{DAD306B9-EF0F-2C59-F901-256A598CF674}" dt="2024-08-27T07:44:57.208" v="445" actId="20577"/>
          <ac:spMkLst>
            <pc:docMk/>
            <pc:sldMk cId="1362801244" sldId="259"/>
            <ac:spMk id="38" creationId="{A95F2125-416E-7667-069C-FDC3428E4AB8}"/>
          </ac:spMkLst>
        </pc:spChg>
        <pc:graphicFrameChg chg="mod modGraphic">
          <ac:chgData name="Emmanuel BATT" userId="S::ebatt@hand-e.fr::9d65938e-bbe2-4d44-be13-c217ea8f99c4" providerId="AD" clId="Web-{DAD306B9-EF0F-2C59-F901-256A598CF674}" dt="2024-08-27T07:41:33.778" v="314"/>
          <ac:graphicFrameMkLst>
            <pc:docMk/>
            <pc:sldMk cId="1362801244" sldId="259"/>
            <ac:graphicFrameMk id="51" creationId="{FFDE2B17-0109-BCEE-A5CC-F166D6659AA4}"/>
          </ac:graphicFrameMkLst>
        </pc:graphicFrameChg>
        <pc:graphicFrameChg chg="mod modGraphic">
          <ac:chgData name="Emmanuel BATT" userId="S::ebatt@hand-e.fr::9d65938e-bbe2-4d44-be13-c217ea8f99c4" providerId="AD" clId="Web-{DAD306B9-EF0F-2C59-F901-256A598CF674}" dt="2024-08-27T07:44:28.754" v="438"/>
          <ac:graphicFrameMkLst>
            <pc:docMk/>
            <pc:sldMk cId="1362801244" sldId="259"/>
            <ac:graphicFrameMk id="53" creationId="{068E026C-CA68-CB64-6BF0-A2372BC83496}"/>
          </ac:graphicFrameMkLst>
        </pc:graphicFrameChg>
        <pc:picChg chg="mod">
          <ac:chgData name="Emmanuel BATT" userId="S::ebatt@hand-e.fr::9d65938e-bbe2-4d44-be13-c217ea8f99c4" providerId="AD" clId="Web-{DAD306B9-EF0F-2C59-F901-256A598CF674}" dt="2024-08-27T07:47:37.636" v="473"/>
          <ac:picMkLst>
            <pc:docMk/>
            <pc:sldMk cId="1362801244" sldId="259"/>
            <ac:picMk id="19" creationId="{5A228BBA-5492-CF19-D70C-891C2EACC0E0}"/>
          </ac:picMkLst>
        </pc:picChg>
      </pc:sldChg>
      <pc:sldChg chg="modSp">
        <pc:chgData name="Emmanuel BATT" userId="S::ebatt@hand-e.fr::9d65938e-bbe2-4d44-be13-c217ea8f99c4" providerId="AD" clId="Web-{DAD306B9-EF0F-2C59-F901-256A598CF674}" dt="2024-08-27T07:51:07.394" v="675"/>
        <pc:sldMkLst>
          <pc:docMk/>
          <pc:sldMk cId="4278137385" sldId="268"/>
        </pc:sldMkLst>
        <pc:graphicFrameChg chg="mod modGraphic">
          <ac:chgData name="Emmanuel BATT" userId="S::ebatt@hand-e.fr::9d65938e-bbe2-4d44-be13-c217ea8f99c4" providerId="AD" clId="Web-{DAD306B9-EF0F-2C59-F901-256A598CF674}" dt="2024-08-27T07:51:07.394" v="675"/>
          <ac:graphicFrameMkLst>
            <pc:docMk/>
            <pc:sldMk cId="4278137385" sldId="268"/>
            <ac:graphicFrameMk id="32" creationId="{00000000-0000-0000-0000-000000000000}"/>
          </ac:graphicFrameMkLst>
        </pc:graphicFrameChg>
      </pc:sldChg>
      <pc:sldChg chg="del">
        <pc:chgData name="Emmanuel BATT" userId="S::ebatt@hand-e.fr::9d65938e-bbe2-4d44-be13-c217ea8f99c4" providerId="AD" clId="Web-{DAD306B9-EF0F-2C59-F901-256A598CF674}" dt="2024-08-27T07:30:03.252" v="24"/>
        <pc:sldMkLst>
          <pc:docMk/>
          <pc:sldMk cId="3818575231" sldId="269"/>
        </pc:sldMkLst>
      </pc:sldChg>
      <pc:sldChg chg="del">
        <pc:chgData name="Emmanuel BATT" userId="S::ebatt@hand-e.fr::9d65938e-bbe2-4d44-be13-c217ea8f99c4" providerId="AD" clId="Web-{DAD306B9-EF0F-2C59-F901-256A598CF674}" dt="2024-08-27T07:30:04.877" v="25"/>
        <pc:sldMkLst>
          <pc:docMk/>
          <pc:sldMk cId="3883408661" sldId="270"/>
        </pc:sldMkLst>
      </pc:sldChg>
    </pc:docChg>
  </pc:docChgLst>
  <pc:docChgLst>
    <pc:chgData name="Emmanuel BATT" userId="S::ebatt@hand-e.fr::9d65938e-bbe2-4d44-be13-c217ea8f99c4" providerId="AD" clId="Web-{E962E10A-82EE-2A43-E5AF-880C79555FFB}"/>
    <pc:docChg chg="addSld delSld modSld">
      <pc:chgData name="Emmanuel BATT" userId="S::ebatt@hand-e.fr::9d65938e-bbe2-4d44-be13-c217ea8f99c4" providerId="AD" clId="Web-{E962E10A-82EE-2A43-E5AF-880C79555FFB}" dt="2024-08-30T07:39:48.228" v="15"/>
      <pc:docMkLst>
        <pc:docMk/>
      </pc:docMkLst>
      <pc:sldChg chg="modSp">
        <pc:chgData name="Emmanuel BATT" userId="S::ebatt@hand-e.fr::9d65938e-bbe2-4d44-be13-c217ea8f99c4" providerId="AD" clId="Web-{E962E10A-82EE-2A43-E5AF-880C79555FFB}" dt="2024-08-30T07:39:07.712" v="3"/>
        <pc:sldMkLst>
          <pc:docMk/>
          <pc:sldMk cId="3753401322" sldId="256"/>
        </pc:sldMkLst>
        <pc:spChg chg="mod">
          <ac:chgData name="Emmanuel BATT" userId="S::ebatt@hand-e.fr::9d65938e-bbe2-4d44-be13-c217ea8f99c4" providerId="AD" clId="Web-{E962E10A-82EE-2A43-E5AF-880C79555FFB}" dt="2024-08-30T07:39:05.290" v="1" actId="20577"/>
          <ac:spMkLst>
            <pc:docMk/>
            <pc:sldMk cId="3753401322" sldId="256"/>
            <ac:spMk id="10" creationId="{C00EF616-D107-809C-9CD3-0EA14D0DAF5A}"/>
          </ac:spMkLst>
        </pc:spChg>
        <pc:graphicFrameChg chg="mod modGraphic">
          <ac:chgData name="Emmanuel BATT" userId="S::ebatt@hand-e.fr::9d65938e-bbe2-4d44-be13-c217ea8f99c4" providerId="AD" clId="Web-{E962E10A-82EE-2A43-E5AF-880C79555FFB}" dt="2024-08-30T07:39:07.712" v="3"/>
          <ac:graphicFrameMkLst>
            <pc:docMk/>
            <pc:sldMk cId="3753401322" sldId="256"/>
            <ac:graphicFrameMk id="15" creationId="{D26B4656-6012-CBC6-E496-10EECAEFC7AE}"/>
          </ac:graphicFrameMkLst>
        </pc:graphicFrameChg>
      </pc:sldChg>
      <pc:sldChg chg="modSp">
        <pc:chgData name="Emmanuel BATT" userId="S::ebatt@hand-e.fr::9d65938e-bbe2-4d44-be13-c217ea8f99c4" providerId="AD" clId="Web-{E962E10A-82EE-2A43-E5AF-880C79555FFB}" dt="2024-08-30T07:39:19.181" v="5"/>
        <pc:sldMkLst>
          <pc:docMk/>
          <pc:sldMk cId="1362801244" sldId="259"/>
        </pc:sldMkLst>
        <pc:graphicFrameChg chg="modGraphic">
          <ac:chgData name="Emmanuel BATT" userId="S::ebatt@hand-e.fr::9d65938e-bbe2-4d44-be13-c217ea8f99c4" providerId="AD" clId="Web-{E962E10A-82EE-2A43-E5AF-880C79555FFB}" dt="2024-08-30T07:39:19.181" v="5"/>
          <ac:graphicFrameMkLst>
            <pc:docMk/>
            <pc:sldMk cId="1362801244" sldId="259"/>
            <ac:graphicFrameMk id="51" creationId="{FFDE2B17-0109-BCEE-A5CC-F166D6659AA4}"/>
          </ac:graphicFrameMkLst>
        </pc:graphicFrameChg>
      </pc:sldChg>
      <pc:sldChg chg="add replId">
        <pc:chgData name="Emmanuel BATT" userId="S::ebatt@hand-e.fr::9d65938e-bbe2-4d44-be13-c217ea8f99c4" providerId="AD" clId="Web-{E962E10A-82EE-2A43-E5AF-880C79555FFB}" dt="2024-08-30T07:39:43.713" v="11"/>
        <pc:sldMkLst>
          <pc:docMk/>
          <pc:sldMk cId="3001389011" sldId="269"/>
        </pc:sldMkLst>
      </pc:sldChg>
      <pc:sldChg chg="del">
        <pc:chgData name="Emmanuel BATT" userId="S::ebatt@hand-e.fr::9d65938e-bbe2-4d44-be13-c217ea8f99c4" providerId="AD" clId="Web-{E962E10A-82EE-2A43-E5AF-880C79555FFB}" dt="2024-08-30T07:39:27.900" v="10"/>
        <pc:sldMkLst>
          <pc:docMk/>
          <pc:sldMk cId="3513896655" sldId="269"/>
        </pc:sldMkLst>
      </pc:sldChg>
      <pc:sldChg chg="add replId">
        <pc:chgData name="Emmanuel BATT" userId="S::ebatt@hand-e.fr::9d65938e-bbe2-4d44-be13-c217ea8f99c4" providerId="AD" clId="Web-{E962E10A-82EE-2A43-E5AF-880C79555FFB}" dt="2024-08-30T07:39:44.666" v="12"/>
        <pc:sldMkLst>
          <pc:docMk/>
          <pc:sldMk cId="1585310625" sldId="270"/>
        </pc:sldMkLst>
      </pc:sldChg>
      <pc:sldChg chg="del">
        <pc:chgData name="Emmanuel BATT" userId="S::ebatt@hand-e.fr::9d65938e-bbe2-4d44-be13-c217ea8f99c4" providerId="AD" clId="Web-{E962E10A-82EE-2A43-E5AF-880C79555FFB}" dt="2024-08-30T07:39:27.900" v="9"/>
        <pc:sldMkLst>
          <pc:docMk/>
          <pc:sldMk cId="4268003547" sldId="270"/>
        </pc:sldMkLst>
      </pc:sldChg>
      <pc:sldChg chg="del">
        <pc:chgData name="Emmanuel BATT" userId="S::ebatt@hand-e.fr::9d65938e-bbe2-4d44-be13-c217ea8f99c4" providerId="AD" clId="Web-{E962E10A-82EE-2A43-E5AF-880C79555FFB}" dt="2024-08-30T07:39:27.900" v="8"/>
        <pc:sldMkLst>
          <pc:docMk/>
          <pc:sldMk cId="2127764501" sldId="271"/>
        </pc:sldMkLst>
      </pc:sldChg>
      <pc:sldChg chg="add replId">
        <pc:chgData name="Emmanuel BATT" userId="S::ebatt@hand-e.fr::9d65938e-bbe2-4d44-be13-c217ea8f99c4" providerId="AD" clId="Web-{E962E10A-82EE-2A43-E5AF-880C79555FFB}" dt="2024-08-30T07:39:46.197" v="13"/>
        <pc:sldMkLst>
          <pc:docMk/>
          <pc:sldMk cId="2952408309" sldId="271"/>
        </pc:sldMkLst>
      </pc:sldChg>
      <pc:sldChg chg="add replId">
        <pc:chgData name="Emmanuel BATT" userId="S::ebatt@hand-e.fr::9d65938e-bbe2-4d44-be13-c217ea8f99c4" providerId="AD" clId="Web-{E962E10A-82EE-2A43-E5AF-880C79555FFB}" dt="2024-08-30T07:39:47.697" v="14"/>
        <pc:sldMkLst>
          <pc:docMk/>
          <pc:sldMk cId="2139020024" sldId="272"/>
        </pc:sldMkLst>
      </pc:sldChg>
      <pc:sldChg chg="del">
        <pc:chgData name="Emmanuel BATT" userId="S::ebatt@hand-e.fr::9d65938e-bbe2-4d44-be13-c217ea8f99c4" providerId="AD" clId="Web-{E962E10A-82EE-2A43-E5AF-880C79555FFB}" dt="2024-08-30T07:39:27.900" v="7"/>
        <pc:sldMkLst>
          <pc:docMk/>
          <pc:sldMk cId="2638632864" sldId="272"/>
        </pc:sldMkLst>
      </pc:sldChg>
      <pc:sldChg chg="del">
        <pc:chgData name="Emmanuel BATT" userId="S::ebatt@hand-e.fr::9d65938e-bbe2-4d44-be13-c217ea8f99c4" providerId="AD" clId="Web-{E962E10A-82EE-2A43-E5AF-880C79555FFB}" dt="2024-08-30T07:39:27.884" v="6"/>
        <pc:sldMkLst>
          <pc:docMk/>
          <pc:sldMk cId="2479183341" sldId="273"/>
        </pc:sldMkLst>
      </pc:sldChg>
      <pc:sldChg chg="add replId">
        <pc:chgData name="Emmanuel BATT" userId="S::ebatt@hand-e.fr::9d65938e-bbe2-4d44-be13-c217ea8f99c4" providerId="AD" clId="Web-{E962E10A-82EE-2A43-E5AF-880C79555FFB}" dt="2024-08-30T07:39:48.228" v="15"/>
        <pc:sldMkLst>
          <pc:docMk/>
          <pc:sldMk cId="3520189660" sldId="273"/>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pitchFamily="34" charset="0"/>
              </a:defRPr>
            </a:lvl1pPr>
          </a:lstStyle>
          <a:p>
            <a:endParaRPr lang="en-US"/>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pitchFamily="34" charset="0"/>
              </a:defRPr>
            </a:lvl1pPr>
          </a:lstStyle>
          <a:p>
            <a:fld id="{D680E798-53FF-4C51-A981-953463752515}" type="datetimeFigureOut">
              <a:rPr lang="en-US" smtClean="0"/>
              <a:pPr/>
              <a:t>8/30/2024</a:t>
            </a:fld>
            <a:endParaRPr lang="en-US"/>
          </a:p>
        </p:txBody>
      </p:sp>
      <p:sp>
        <p:nvSpPr>
          <p:cNvPr id="4" name="Espace réservé de l'image des diapositives 3"/>
          <p:cNvSpPr>
            <a:spLocks noGrp="1" noRot="1" noChangeAspect="1"/>
          </p:cNvSpPr>
          <p:nvPr>
            <p:ph type="sldImg" idx="2"/>
          </p:nvPr>
        </p:nvSpPr>
        <p:spPr>
          <a:xfrm>
            <a:off x="2216150" y="685800"/>
            <a:ext cx="24257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Cliquez pour modifier les styles du texte du masque</a:t>
            </a:r>
          </a:p>
          <a:p>
            <a:pPr lvl="1"/>
            <a:r>
              <a:rPr lang="en-US"/>
              <a:t>Deuxième niveau</a:t>
            </a:r>
          </a:p>
          <a:p>
            <a:pPr lvl="2"/>
            <a:r>
              <a:rPr lang="en-US"/>
              <a:t>Troisième niveau</a:t>
            </a:r>
          </a:p>
          <a:p>
            <a:pPr lvl="3"/>
            <a:r>
              <a:rPr lang="en-US"/>
              <a:t>Quatrième niveau</a:t>
            </a:r>
          </a:p>
          <a:p>
            <a:pPr lvl="4"/>
            <a:r>
              <a:rPr lang="en-US"/>
              <a:t>Cinquième niveau</a:t>
            </a: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pitchFamily="34" charset="0"/>
              </a:defRPr>
            </a:lvl1pPr>
          </a:lstStyle>
          <a:p>
            <a:endParaRPr lang="en-US"/>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pitchFamily="34" charset="0"/>
              </a:defRPr>
            </a:lvl1pPr>
          </a:lstStyle>
          <a:p>
            <a:fld id="{1B06CD8F-B7ED-4A05-9FB1-A01CC0EF02CC}" type="slidenum">
              <a:rPr lang="en-US" smtClean="0"/>
              <a:pPr/>
              <a:t>‹N°›</a:t>
            </a:fld>
            <a:endParaRPr lang="en-US"/>
          </a:p>
        </p:txBody>
      </p:sp>
    </p:spTree>
    <p:extLst>
      <p:ext uri="{BB962C8B-B14F-4D97-AF65-F5344CB8AC3E}">
        <p14:creationId xmlns:p14="http://schemas.microsoft.com/office/powerpoint/2010/main" val="11262114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itchFamily="34" charset="0"/>
        <a:ea typeface="+mn-ea"/>
        <a:cs typeface="+mn-cs"/>
      </a:defRPr>
    </a:lvl1pPr>
    <a:lvl2pPr marL="457200" algn="l" defTabSz="914400" rtl="0" eaLnBrk="1" latinLnBrk="0" hangingPunct="1">
      <a:defRPr sz="1200" kern="1200">
        <a:solidFill>
          <a:schemeClr val="tx1"/>
        </a:solidFill>
        <a:latin typeface="Arial" pitchFamily="34" charset="0"/>
        <a:ea typeface="+mn-ea"/>
        <a:cs typeface="+mn-cs"/>
      </a:defRPr>
    </a:lvl2pPr>
    <a:lvl3pPr marL="914400" algn="l" defTabSz="914400" rtl="0" eaLnBrk="1" latinLnBrk="0" hangingPunct="1">
      <a:defRPr sz="1200" kern="1200">
        <a:solidFill>
          <a:schemeClr val="tx1"/>
        </a:solidFill>
        <a:latin typeface="Arial" pitchFamily="34" charset="0"/>
        <a:ea typeface="+mn-ea"/>
        <a:cs typeface="+mn-cs"/>
      </a:defRPr>
    </a:lvl3pPr>
    <a:lvl4pPr marL="1371600" algn="l" defTabSz="914400" rtl="0" eaLnBrk="1" latinLnBrk="0" hangingPunct="1">
      <a:defRPr sz="1200" kern="1200">
        <a:solidFill>
          <a:schemeClr val="tx1"/>
        </a:solidFill>
        <a:latin typeface="Arial" pitchFamily="34" charset="0"/>
        <a:ea typeface="+mn-ea"/>
        <a:cs typeface="+mn-cs"/>
      </a:defRPr>
    </a:lvl4pPr>
    <a:lvl5pPr marL="1828800" algn="l" defTabSz="914400" rtl="0" eaLnBrk="1" latinLnBrk="0" hangingPunct="1">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1B06CD8F-B7ED-4A05-9FB1-A01CC0EF02CC}" type="slidenum">
              <a:rPr lang="en-US" smtClean="0"/>
              <a:pPr/>
              <a:t>1</a:t>
            </a:fld>
            <a:endParaRPr lang="en-US"/>
          </a:p>
        </p:txBody>
      </p:sp>
    </p:spTree>
    <p:extLst>
      <p:ext uri="{BB962C8B-B14F-4D97-AF65-F5344CB8AC3E}">
        <p14:creationId xmlns:p14="http://schemas.microsoft.com/office/powerpoint/2010/main" val="32824656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1B06CD8F-B7ED-4A05-9FB1-A01CC0EF02CC}" type="slidenum">
              <a:rPr lang="en-US" smtClean="0"/>
              <a:pPr/>
              <a:t>2</a:t>
            </a:fld>
            <a:endParaRPr lang="en-US"/>
          </a:p>
        </p:txBody>
      </p:sp>
    </p:spTree>
    <p:extLst>
      <p:ext uri="{BB962C8B-B14F-4D97-AF65-F5344CB8AC3E}">
        <p14:creationId xmlns:p14="http://schemas.microsoft.com/office/powerpoint/2010/main" val="29291443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1B06CD8F-B7ED-4A05-9FB1-A01CC0EF02CC}" type="slidenum">
              <a:rPr lang="en-US" smtClean="0"/>
              <a:pPr/>
              <a:t>3</a:t>
            </a:fld>
            <a:endParaRPr lang="en-US"/>
          </a:p>
        </p:txBody>
      </p:sp>
    </p:spTree>
    <p:extLst>
      <p:ext uri="{BB962C8B-B14F-4D97-AF65-F5344CB8AC3E}">
        <p14:creationId xmlns:p14="http://schemas.microsoft.com/office/powerpoint/2010/main" val="13185594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1B06CD8F-B7ED-4A05-9FB1-A01CC0EF02CC}" type="slidenum">
              <a:rPr lang="en-US" smtClean="0"/>
              <a:pPr/>
              <a:t>4</a:t>
            </a:fld>
            <a:endParaRPr lang="en-US"/>
          </a:p>
        </p:txBody>
      </p:sp>
    </p:spTree>
    <p:extLst>
      <p:ext uri="{BB962C8B-B14F-4D97-AF65-F5344CB8AC3E}">
        <p14:creationId xmlns:p14="http://schemas.microsoft.com/office/powerpoint/2010/main" val="12343457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1B06CD8F-B7ED-4A05-9FB1-A01CC0EF02CC}" type="slidenum">
              <a:rPr lang="en-US" smtClean="0"/>
              <a:pPr/>
              <a:t>5</a:t>
            </a:fld>
            <a:endParaRPr lang="en-US"/>
          </a:p>
        </p:txBody>
      </p:sp>
    </p:spTree>
    <p:extLst>
      <p:ext uri="{BB962C8B-B14F-4D97-AF65-F5344CB8AC3E}">
        <p14:creationId xmlns:p14="http://schemas.microsoft.com/office/powerpoint/2010/main" val="2045396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1B06CD8F-B7ED-4A05-9FB1-A01CC0EF02CC}" type="slidenum">
              <a:rPr lang="en-US" smtClean="0"/>
              <a:pPr/>
              <a:t>6</a:t>
            </a:fld>
            <a:endParaRPr lang="en-US"/>
          </a:p>
        </p:txBody>
      </p:sp>
    </p:spTree>
    <p:extLst>
      <p:ext uri="{BB962C8B-B14F-4D97-AF65-F5344CB8AC3E}">
        <p14:creationId xmlns:p14="http://schemas.microsoft.com/office/powerpoint/2010/main" val="40610150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1B06CD8F-B7ED-4A05-9FB1-A01CC0EF02CC}" type="slidenum">
              <a:rPr lang="en-US" smtClean="0"/>
              <a:pPr/>
              <a:t>7</a:t>
            </a:fld>
            <a:endParaRPr lang="en-US"/>
          </a:p>
        </p:txBody>
      </p:sp>
    </p:spTree>
    <p:extLst>
      <p:ext uri="{BB962C8B-B14F-4D97-AF65-F5344CB8AC3E}">
        <p14:creationId xmlns:p14="http://schemas.microsoft.com/office/powerpoint/2010/main" val="25836418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1B06CD8F-B7ED-4A05-9FB1-A01CC0EF02CC}" type="slidenum">
              <a:rPr lang="en-US" smtClean="0"/>
              <a:pPr/>
              <a:t>8</a:t>
            </a:fld>
            <a:endParaRPr lang="en-US"/>
          </a:p>
        </p:txBody>
      </p:sp>
    </p:spTree>
    <p:extLst>
      <p:ext uri="{BB962C8B-B14F-4D97-AF65-F5344CB8AC3E}">
        <p14:creationId xmlns:p14="http://schemas.microsoft.com/office/powerpoint/2010/main" val="1138348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_picture">
    <p:spTree>
      <p:nvGrpSpPr>
        <p:cNvPr id="1" name=""/>
        <p:cNvGrpSpPr/>
        <p:nvPr/>
      </p:nvGrpSpPr>
      <p:grpSpPr>
        <a:xfrm>
          <a:off x="0" y="0"/>
          <a:ext cx="0" cy="0"/>
          <a:chOff x="0" y="0"/>
          <a:chExt cx="0" cy="0"/>
        </a:xfrm>
      </p:grpSpPr>
      <p:grpSp>
        <p:nvGrpSpPr>
          <p:cNvPr id="4" name="Groupe 3"/>
          <p:cNvGrpSpPr/>
          <p:nvPr userDrawn="1"/>
        </p:nvGrpSpPr>
        <p:grpSpPr bwMode="gray">
          <a:xfrm>
            <a:off x="-1" y="0"/>
            <a:ext cx="7561264" cy="10063224"/>
            <a:chOff x="-1" y="0"/>
            <a:chExt cx="7561264" cy="10063224"/>
          </a:xfrm>
        </p:grpSpPr>
        <p:sp>
          <p:nvSpPr>
            <p:cNvPr id="2" name="Rectangle 1"/>
            <p:cNvSpPr/>
            <p:nvPr userDrawn="1"/>
          </p:nvSpPr>
          <p:spPr bwMode="gray">
            <a:xfrm>
              <a:off x="-1" y="0"/>
              <a:ext cx="7561264" cy="100632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userDrawn="1"/>
          </p:nvSpPr>
          <p:spPr bwMode="gray">
            <a:xfrm>
              <a:off x="-1" y="0"/>
              <a:ext cx="7560000" cy="2376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9" name="Rectangle 18"/>
            <p:cNvSpPr/>
            <p:nvPr userDrawn="1"/>
          </p:nvSpPr>
          <p:spPr bwMode="gray">
            <a:xfrm>
              <a:off x="-1" y="2372400"/>
              <a:ext cx="7560000" cy="14188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sp>
        <p:nvSpPr>
          <p:cNvPr id="13" name="Espace réservé de la date 12"/>
          <p:cNvSpPr>
            <a:spLocks noGrp="1"/>
          </p:cNvSpPr>
          <p:nvPr>
            <p:ph type="dt" sz="half" idx="10"/>
          </p:nvPr>
        </p:nvSpPr>
        <p:spPr bwMode="gray"/>
        <p:txBody>
          <a:bodyPr/>
          <a:lstStyle/>
          <a:p>
            <a:fld id="{0DB0EBEF-BBF9-45A2-9F96-90F68316ACBB}" type="datetime1">
              <a:rPr lang="en-US" noProof="0" smtClean="0"/>
              <a:pPr/>
              <a:t>8/30/2024</a:t>
            </a:fld>
            <a:endParaRPr lang="en-US" noProof="0"/>
          </a:p>
        </p:txBody>
      </p:sp>
      <p:sp>
        <p:nvSpPr>
          <p:cNvPr id="14" name="Espace réservé du pied de page 13"/>
          <p:cNvSpPr>
            <a:spLocks noGrp="1"/>
          </p:cNvSpPr>
          <p:nvPr>
            <p:ph type="ftr" sz="quarter" idx="11"/>
          </p:nvPr>
        </p:nvSpPr>
        <p:spPr bwMode="gray"/>
        <p:txBody>
          <a:bodyPr/>
          <a:lstStyle/>
          <a:p>
            <a:endParaRPr lang="en-US" noProof="0"/>
          </a:p>
        </p:txBody>
      </p:sp>
      <p:sp>
        <p:nvSpPr>
          <p:cNvPr id="15" name="Espace réservé du numéro de diapositive 14"/>
          <p:cNvSpPr>
            <a:spLocks noGrp="1"/>
          </p:cNvSpPr>
          <p:nvPr>
            <p:ph type="sldNum" sz="quarter" idx="12"/>
          </p:nvPr>
        </p:nvSpPr>
        <p:spPr bwMode="gray"/>
        <p:txBody>
          <a:bodyPr/>
          <a:lstStyle/>
          <a:p>
            <a:fld id="{733122C9-A0B9-462F-8757-0847AD287B63}" type="slidenum">
              <a:rPr lang="en-US" noProof="0" smtClean="0"/>
              <a:pPr/>
              <a:t>‹N°›</a:t>
            </a:fld>
            <a:endParaRPr lang="en-US" noProof="0"/>
          </a:p>
        </p:txBody>
      </p:sp>
      <p:sp>
        <p:nvSpPr>
          <p:cNvPr id="10" name="Espace réservé du texte 9">
            <a:extLst>
              <a:ext uri="{FF2B5EF4-FFF2-40B4-BE49-F238E27FC236}">
                <a16:creationId xmlns:a16="http://schemas.microsoft.com/office/drawing/2014/main" id="{89BF5DAB-B566-4197-A78E-DE7733D3F0AD}"/>
              </a:ext>
            </a:extLst>
          </p:cNvPr>
          <p:cNvSpPr>
            <a:spLocks noGrp="1"/>
          </p:cNvSpPr>
          <p:nvPr>
            <p:ph type="body" sz="quarter" idx="13" hasCustomPrompt="1"/>
          </p:nvPr>
        </p:nvSpPr>
        <p:spPr bwMode="gray">
          <a:xfrm>
            <a:off x="5955157" y="500446"/>
            <a:ext cx="1606106" cy="1368000"/>
          </a:xfrm>
          <a:custGeom>
            <a:avLst/>
            <a:gdLst>
              <a:gd name="connsiteX0" fmla="*/ 684000 w 1606106"/>
              <a:gd name="connsiteY0" fmla="*/ 0 h 1368000"/>
              <a:gd name="connsiteX1" fmla="*/ 686746 w 1606106"/>
              <a:gd name="connsiteY1" fmla="*/ 277 h 1368000"/>
              <a:gd name="connsiteX2" fmla="*/ 686746 w 1606106"/>
              <a:gd name="connsiteY2" fmla="*/ 0 h 1368000"/>
              <a:gd name="connsiteX3" fmla="*/ 1606106 w 1606106"/>
              <a:gd name="connsiteY3" fmla="*/ 0 h 1368000"/>
              <a:gd name="connsiteX4" fmla="*/ 1606106 w 1606106"/>
              <a:gd name="connsiteY4" fmla="*/ 1368000 h 1368000"/>
              <a:gd name="connsiteX5" fmla="*/ 686746 w 1606106"/>
              <a:gd name="connsiteY5" fmla="*/ 1368000 h 1368000"/>
              <a:gd name="connsiteX6" fmla="*/ 686746 w 1606106"/>
              <a:gd name="connsiteY6" fmla="*/ 1367723 h 1368000"/>
              <a:gd name="connsiteX7" fmla="*/ 684000 w 1606106"/>
              <a:gd name="connsiteY7" fmla="*/ 1368000 h 1368000"/>
              <a:gd name="connsiteX8" fmla="*/ 0 w 1606106"/>
              <a:gd name="connsiteY8" fmla="*/ 684000 h 1368000"/>
              <a:gd name="connsiteX9" fmla="*/ 684000 w 1606106"/>
              <a:gd name="connsiteY9" fmla="*/ 0 h 136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06106" h="1368000">
                <a:moveTo>
                  <a:pt x="684000" y="0"/>
                </a:moveTo>
                <a:lnTo>
                  <a:pt x="686746" y="277"/>
                </a:lnTo>
                <a:lnTo>
                  <a:pt x="686746" y="0"/>
                </a:lnTo>
                <a:lnTo>
                  <a:pt x="1606106" y="0"/>
                </a:lnTo>
                <a:lnTo>
                  <a:pt x="1606106" y="1368000"/>
                </a:lnTo>
                <a:lnTo>
                  <a:pt x="686746" y="1368000"/>
                </a:lnTo>
                <a:lnTo>
                  <a:pt x="686746" y="1367723"/>
                </a:lnTo>
                <a:lnTo>
                  <a:pt x="684000" y="1368000"/>
                </a:lnTo>
                <a:cubicBezTo>
                  <a:pt x="306237" y="1368000"/>
                  <a:pt x="0" y="1061763"/>
                  <a:pt x="0" y="684000"/>
                </a:cubicBezTo>
                <a:cubicBezTo>
                  <a:pt x="0" y="306237"/>
                  <a:pt x="306237" y="0"/>
                  <a:pt x="684000" y="0"/>
                </a:cubicBezTo>
                <a:close/>
              </a:path>
            </a:pathLst>
          </a:custGeom>
          <a:solidFill>
            <a:schemeClr val="accent1"/>
          </a:solidFill>
        </p:spPr>
        <p:txBody>
          <a:bodyPr wrap="square" tIns="72000" anchor="ctr" anchorCtr="0">
            <a:noAutofit/>
          </a:bodyPr>
          <a:lstStyle>
            <a:lvl1pPr algn="ctr">
              <a:defRPr sz="1600" cap="all" baseline="0">
                <a:solidFill>
                  <a:schemeClr val="bg1"/>
                </a:solidFill>
              </a:defRPr>
            </a:lvl1pPr>
          </a:lstStyle>
          <a:p>
            <a:pPr lvl="0"/>
            <a:r>
              <a:rPr lang="en-US" noProof="0"/>
              <a:t>Product </a:t>
            </a:r>
            <a:br>
              <a:rPr lang="en-US" noProof="0"/>
            </a:br>
            <a:r>
              <a:rPr lang="en-US" noProof="0"/>
              <a:t>sheet</a:t>
            </a:r>
          </a:p>
        </p:txBody>
      </p:sp>
      <p:sp>
        <p:nvSpPr>
          <p:cNvPr id="5" name="Espace réservé du texte 4"/>
          <p:cNvSpPr>
            <a:spLocks noGrp="1"/>
          </p:cNvSpPr>
          <p:nvPr>
            <p:ph type="body" sz="quarter" idx="16" hasCustomPrompt="1"/>
          </p:nvPr>
        </p:nvSpPr>
        <p:spPr bwMode="gray">
          <a:xfrm>
            <a:off x="2700339" y="2372400"/>
            <a:ext cx="4608512" cy="1418832"/>
          </a:xfrm>
        </p:spPr>
        <p:txBody>
          <a:bodyPr anchor="ctr" anchorCtr="0"/>
          <a:lstStyle>
            <a:lvl1pPr>
              <a:defRPr sz="1500" b="0">
                <a:solidFill>
                  <a:schemeClr val="accent3"/>
                </a:solidFill>
              </a:defRPr>
            </a:lvl1pPr>
          </a:lstStyle>
          <a:p>
            <a:pPr lvl="0"/>
            <a:r>
              <a:rPr lang="en-US" noProof="0"/>
              <a:t>Main benefits to customer/value proposition: What is the main message we want to give to our customers with this document? What do we want our customer to retain? </a:t>
            </a:r>
          </a:p>
          <a:p>
            <a:pPr lvl="0"/>
            <a:r>
              <a:rPr lang="en-US" noProof="0"/>
              <a:t>What is remarkable with this product?</a:t>
            </a:r>
            <a:br>
              <a:rPr lang="en-US" noProof="0"/>
            </a:br>
            <a:r>
              <a:rPr lang="en-US" noProof="0"/>
              <a:t>(max 50 words)</a:t>
            </a:r>
          </a:p>
        </p:txBody>
      </p:sp>
      <p:sp>
        <p:nvSpPr>
          <p:cNvPr id="7" name="Espace réservé du texte 6"/>
          <p:cNvSpPr>
            <a:spLocks noGrp="1"/>
          </p:cNvSpPr>
          <p:nvPr>
            <p:ph type="body" sz="quarter" idx="17" hasCustomPrompt="1"/>
          </p:nvPr>
        </p:nvSpPr>
        <p:spPr bwMode="gray">
          <a:xfrm>
            <a:off x="288243" y="9049541"/>
            <a:ext cx="2160240" cy="833663"/>
          </a:xfrm>
          <a:solidFill>
            <a:schemeClr val="accent3"/>
          </a:solidFill>
        </p:spPr>
        <p:txBody>
          <a:bodyPr lIns="162000" tIns="108000" rIns="162000" bIns="108000" anchor="b" anchorCtr="0">
            <a:spAutoFit/>
          </a:bodyPr>
          <a:lstStyle>
            <a:lvl1pPr>
              <a:spcAft>
                <a:spcPts val="600"/>
              </a:spcAft>
              <a:defRPr b="1" cap="all" baseline="0">
                <a:solidFill>
                  <a:schemeClr val="bg1"/>
                </a:solidFill>
              </a:defRPr>
            </a:lvl1pPr>
            <a:lvl2pPr>
              <a:spcBef>
                <a:spcPts val="600"/>
              </a:spcBef>
              <a:spcAft>
                <a:spcPts val="0"/>
              </a:spcAft>
              <a:defRPr b="1">
                <a:solidFill>
                  <a:schemeClr val="bg1"/>
                </a:solidFill>
              </a:defRPr>
            </a:lvl2pPr>
            <a:lvl3pPr>
              <a:defRPr baseline="0">
                <a:solidFill>
                  <a:schemeClr val="bg1"/>
                </a:solidFill>
              </a:defRPr>
            </a:lvl3pPr>
            <a:lvl4pPr>
              <a:defRPr>
                <a:solidFill>
                  <a:schemeClr val="bg1"/>
                </a:solidFill>
              </a:defRPr>
            </a:lvl4pPr>
            <a:lvl5pPr>
              <a:defRPr>
                <a:solidFill>
                  <a:schemeClr val="bg1"/>
                </a:solidFill>
              </a:defRPr>
            </a:lvl5pPr>
          </a:lstStyle>
          <a:p>
            <a:pPr lvl="0"/>
            <a:r>
              <a:rPr lang="en-US"/>
              <a:t>KEY BENEFITS / KEY FIGURES</a:t>
            </a:r>
          </a:p>
          <a:p>
            <a:pPr lvl="1"/>
            <a:r>
              <a:rPr lang="en-US"/>
              <a:t>Subtitle</a:t>
            </a:r>
          </a:p>
          <a:p>
            <a:pPr lvl="2"/>
            <a:r>
              <a:rPr lang="en-US"/>
              <a:t>Text bullet points</a:t>
            </a:r>
          </a:p>
        </p:txBody>
      </p:sp>
      <p:sp>
        <p:nvSpPr>
          <p:cNvPr id="23" name="Espace réservé pour une image  22">
            <a:extLst>
              <a:ext uri="{FF2B5EF4-FFF2-40B4-BE49-F238E27FC236}">
                <a16:creationId xmlns:a16="http://schemas.microsoft.com/office/drawing/2014/main" id="{2E6047DE-6D8D-4875-B7E6-4A8A2C44D90D}"/>
              </a:ext>
            </a:extLst>
          </p:cNvPr>
          <p:cNvSpPr>
            <a:spLocks noGrp="1"/>
          </p:cNvSpPr>
          <p:nvPr>
            <p:ph type="pic" sz="quarter" idx="21" hasCustomPrompt="1"/>
          </p:nvPr>
        </p:nvSpPr>
        <p:spPr bwMode="gray">
          <a:xfrm>
            <a:off x="0" y="2372400"/>
            <a:ext cx="2433235" cy="1418832"/>
          </a:xfrm>
          <a:custGeom>
            <a:avLst/>
            <a:gdLst>
              <a:gd name="connsiteX0" fmla="*/ 0 w 2433235"/>
              <a:gd name="connsiteY0" fmla="*/ 0 h 2088000"/>
              <a:gd name="connsiteX1" fmla="*/ 1382400 w 2433235"/>
              <a:gd name="connsiteY1" fmla="*/ 0 h 2088000"/>
              <a:gd name="connsiteX2" fmla="*/ 1382400 w 2433235"/>
              <a:gd name="connsiteY2" fmla="*/ 345 h 2088000"/>
              <a:gd name="connsiteX3" fmla="*/ 1389235 w 2433235"/>
              <a:gd name="connsiteY3" fmla="*/ 0 h 2088000"/>
              <a:gd name="connsiteX4" fmla="*/ 2433235 w 2433235"/>
              <a:gd name="connsiteY4" fmla="*/ 1044000 h 2088000"/>
              <a:gd name="connsiteX5" fmla="*/ 1389235 w 2433235"/>
              <a:gd name="connsiteY5" fmla="*/ 2088000 h 2088000"/>
              <a:gd name="connsiteX6" fmla="*/ 1382400 w 2433235"/>
              <a:gd name="connsiteY6" fmla="*/ 2087655 h 2088000"/>
              <a:gd name="connsiteX7" fmla="*/ 1382400 w 2433235"/>
              <a:gd name="connsiteY7" fmla="*/ 2088000 h 2088000"/>
              <a:gd name="connsiteX8" fmla="*/ 0 w 2433235"/>
              <a:gd name="connsiteY8" fmla="*/ 2088000 h 208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3235" h="2088000">
                <a:moveTo>
                  <a:pt x="0" y="0"/>
                </a:moveTo>
                <a:lnTo>
                  <a:pt x="1382400" y="0"/>
                </a:lnTo>
                <a:lnTo>
                  <a:pt x="1382400" y="345"/>
                </a:lnTo>
                <a:lnTo>
                  <a:pt x="1389235" y="0"/>
                </a:lnTo>
                <a:cubicBezTo>
                  <a:pt x="1965820" y="0"/>
                  <a:pt x="2433235" y="467415"/>
                  <a:pt x="2433235" y="1044000"/>
                </a:cubicBezTo>
                <a:cubicBezTo>
                  <a:pt x="2433235" y="1620585"/>
                  <a:pt x="1965820" y="2088000"/>
                  <a:pt x="1389235" y="2088000"/>
                </a:cubicBezTo>
                <a:lnTo>
                  <a:pt x="1382400" y="2087655"/>
                </a:lnTo>
                <a:lnTo>
                  <a:pt x="1382400" y="2088000"/>
                </a:lnTo>
                <a:lnTo>
                  <a:pt x="0" y="2088000"/>
                </a:lnTo>
                <a:close/>
              </a:path>
            </a:pathLst>
          </a:custGeom>
          <a:solidFill>
            <a:schemeClr val="bg1">
              <a:lumMod val="85000"/>
            </a:schemeClr>
          </a:solidFill>
        </p:spPr>
        <p:txBody>
          <a:bodyPr wrap="square" tIns="0" anchor="ctr" anchorCtr="0">
            <a:noAutofit/>
          </a:bodyP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000" b="0"/>
            </a:lvl1pPr>
          </a:lstStyle>
          <a:p>
            <a:r>
              <a:rPr lang="en-GB" noProof="0"/>
              <a:t>Click on the icon to insert a professional high quality image from Alstom Partners: https://www.partners.alstom.com/</a:t>
            </a:r>
            <a:br>
              <a:rPr lang="en-GB" noProof="0"/>
            </a:br>
            <a:r>
              <a:rPr lang="en-GB" noProof="0"/>
              <a:t>Use the crop tool to move the image inside the picture zone.</a:t>
            </a:r>
          </a:p>
        </p:txBody>
      </p:sp>
      <p:sp>
        <p:nvSpPr>
          <p:cNvPr id="22" name="Espace réservé du texte 2"/>
          <p:cNvSpPr>
            <a:spLocks noGrp="1"/>
          </p:cNvSpPr>
          <p:nvPr>
            <p:ph type="body" sz="quarter" idx="14" hasCustomPrompt="1"/>
          </p:nvPr>
        </p:nvSpPr>
        <p:spPr>
          <a:xfrm>
            <a:off x="684213" y="1188000"/>
            <a:ext cx="5220000" cy="435706"/>
          </a:xfrm>
        </p:spPr>
        <p:txBody>
          <a:bodyPr anchor="b" anchorCtr="0"/>
          <a:lstStyle>
            <a:lvl1pPr>
              <a:defRPr sz="2600" b="1" cap="all" baseline="0">
                <a:solidFill>
                  <a:schemeClr val="bg1"/>
                </a:solidFill>
              </a:defRPr>
            </a:lvl1pPr>
          </a:lstStyle>
          <a:p>
            <a:pPr lvl="0"/>
            <a:r>
              <a:rPr lang="en-US" noProof="0"/>
              <a:t>: Product name</a:t>
            </a:r>
          </a:p>
        </p:txBody>
      </p:sp>
      <p:sp>
        <p:nvSpPr>
          <p:cNvPr id="28" name="Espace réservé du texte 2"/>
          <p:cNvSpPr>
            <a:spLocks noGrp="1"/>
          </p:cNvSpPr>
          <p:nvPr>
            <p:ph type="body" sz="quarter" idx="15" hasCustomPrompt="1"/>
          </p:nvPr>
        </p:nvSpPr>
        <p:spPr>
          <a:xfrm>
            <a:off x="684213" y="1609120"/>
            <a:ext cx="5220000" cy="385440"/>
          </a:xfrm>
        </p:spPr>
        <p:txBody>
          <a:bodyPr anchor="t" anchorCtr="0"/>
          <a:lstStyle>
            <a:lvl1pPr>
              <a:defRPr sz="2200" b="0" cap="all" baseline="0">
                <a:solidFill>
                  <a:schemeClr val="bg1"/>
                </a:solidFill>
              </a:defRPr>
            </a:lvl1pPr>
          </a:lstStyle>
          <a:p>
            <a:pPr lvl="0"/>
            <a:r>
              <a:rPr lang="en-US" noProof="0"/>
              <a:t>: Subtitle - optional</a:t>
            </a:r>
          </a:p>
        </p:txBody>
      </p:sp>
      <p:sp>
        <p:nvSpPr>
          <p:cNvPr id="29" name="Espace réservé du texte 3"/>
          <p:cNvSpPr>
            <a:spLocks noGrp="1"/>
          </p:cNvSpPr>
          <p:nvPr>
            <p:ph type="body" sz="quarter" idx="29" hasCustomPrompt="1"/>
          </p:nvPr>
        </p:nvSpPr>
        <p:spPr>
          <a:xfrm>
            <a:off x="684212" y="971976"/>
            <a:ext cx="5220000" cy="216024"/>
          </a:xfrm>
        </p:spPr>
        <p:txBody>
          <a:bodyPr/>
          <a:lstStyle>
            <a:lvl1pPr>
              <a:defRPr sz="1600" b="0" cap="all" baseline="0">
                <a:solidFill>
                  <a:schemeClr val="bg1"/>
                </a:solidFill>
              </a:defRPr>
            </a:lvl1pPr>
          </a:lstStyle>
          <a:p>
            <a:pPr lvl="0"/>
            <a:r>
              <a:rPr lang="en-US" noProof="0"/>
              <a:t>Product category</a:t>
            </a:r>
          </a:p>
        </p:txBody>
      </p:sp>
      <p:sp>
        <p:nvSpPr>
          <p:cNvPr id="37" name="Espace réservé du texte 11"/>
          <p:cNvSpPr>
            <a:spLocks noGrp="1"/>
          </p:cNvSpPr>
          <p:nvPr>
            <p:ph type="body" sz="quarter" idx="18" hasCustomPrompt="1"/>
          </p:nvPr>
        </p:nvSpPr>
        <p:spPr>
          <a:xfrm>
            <a:off x="2700339" y="4850709"/>
            <a:ext cx="4608511" cy="171955"/>
          </a:xfrm>
        </p:spPr>
        <p:txBody>
          <a:bodyPr/>
          <a:lstStyle>
            <a:lvl1pPr>
              <a:defRPr sz="1100" b="1">
                <a:solidFill>
                  <a:schemeClr val="accent1"/>
                </a:solidFill>
              </a:defRPr>
            </a:lvl1pPr>
            <a:lvl2pPr>
              <a:spcBef>
                <a:spcPts val="0"/>
              </a:spcBef>
              <a:defRPr sz="1000"/>
            </a:lvl2pPr>
          </a:lstStyle>
          <a:p>
            <a:pPr lvl="0"/>
            <a:r>
              <a:rPr lang="en-US" noProof="0"/>
              <a:t>GENERAL DESCRIPTION</a:t>
            </a:r>
          </a:p>
        </p:txBody>
      </p:sp>
      <p:sp>
        <p:nvSpPr>
          <p:cNvPr id="39" name="Espace réservé du texte 11"/>
          <p:cNvSpPr>
            <a:spLocks noGrp="1"/>
          </p:cNvSpPr>
          <p:nvPr>
            <p:ph type="body" sz="quarter" idx="25" hasCustomPrompt="1"/>
          </p:nvPr>
        </p:nvSpPr>
        <p:spPr>
          <a:xfrm>
            <a:off x="2700339" y="6030776"/>
            <a:ext cx="4608000" cy="171955"/>
          </a:xfrm>
        </p:spPr>
        <p:txBody>
          <a:bodyPr/>
          <a:lstStyle>
            <a:lvl1pPr>
              <a:defRPr sz="1100" b="1">
                <a:solidFill>
                  <a:schemeClr val="accent1"/>
                </a:solidFill>
              </a:defRPr>
            </a:lvl1pPr>
            <a:lvl2pPr>
              <a:spcBef>
                <a:spcPts val="0"/>
              </a:spcBef>
              <a:defRPr sz="1000"/>
            </a:lvl2pPr>
          </a:lstStyle>
          <a:p>
            <a:pPr lvl="0"/>
            <a:r>
              <a:rPr lang="en-US" noProof="0"/>
              <a:t>CUSTOMER BENEFITS</a:t>
            </a:r>
          </a:p>
        </p:txBody>
      </p:sp>
      <p:sp>
        <p:nvSpPr>
          <p:cNvPr id="40" name="Espace réservé du texte 11"/>
          <p:cNvSpPr>
            <a:spLocks noGrp="1"/>
          </p:cNvSpPr>
          <p:nvPr>
            <p:ph type="body" sz="quarter" idx="26" hasCustomPrompt="1"/>
          </p:nvPr>
        </p:nvSpPr>
        <p:spPr>
          <a:xfrm>
            <a:off x="2700339" y="6242989"/>
            <a:ext cx="2232000" cy="176400"/>
          </a:xfrm>
        </p:spPr>
        <p:txBody>
          <a:bodyPr/>
          <a:lstStyle>
            <a:lvl1pPr marL="0" marR="0" indent="0" algn="l" defTabSz="914400" rtl="0" eaLnBrk="1" fontAlgn="auto" latinLnBrk="0" hangingPunct="1">
              <a:lnSpc>
                <a:spcPct val="100000"/>
              </a:lnSpc>
              <a:spcBef>
                <a:spcPts val="0"/>
              </a:spcBef>
              <a:spcAft>
                <a:spcPts val="0"/>
              </a:spcAft>
              <a:buClrTx/>
              <a:buSzTx/>
              <a:buFont typeface="Arial" pitchFamily="34" charset="0"/>
              <a:buNone/>
              <a:tabLst/>
              <a:defRPr sz="1000" b="1">
                <a:solidFill>
                  <a:schemeClr val="accent3"/>
                </a:solidFill>
              </a:defRPr>
            </a:lvl1pPr>
            <a:lvl2pPr>
              <a:spcBef>
                <a:spcPts val="0"/>
              </a:spcBef>
              <a:defRPr sz="1000"/>
            </a:lvl2pPr>
          </a:lstStyle>
          <a:p>
            <a:pPr marL="0" marR="0" lvl="0"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noProof="0"/>
              <a:t>Customer benefit 1</a:t>
            </a:r>
          </a:p>
        </p:txBody>
      </p:sp>
      <p:sp>
        <p:nvSpPr>
          <p:cNvPr id="41" name="Espace réservé du texte 11"/>
          <p:cNvSpPr>
            <a:spLocks noGrp="1"/>
          </p:cNvSpPr>
          <p:nvPr>
            <p:ph type="body" sz="quarter" idx="31" hasCustomPrompt="1"/>
          </p:nvPr>
        </p:nvSpPr>
        <p:spPr>
          <a:xfrm>
            <a:off x="5076850" y="6242989"/>
            <a:ext cx="2232000" cy="176400"/>
          </a:xfrm>
        </p:spPr>
        <p:txBody>
          <a:bodyPr/>
          <a:lstStyle>
            <a:lvl1pPr marL="0" marR="0" indent="0" algn="l" defTabSz="914400" rtl="0" eaLnBrk="1" fontAlgn="auto" latinLnBrk="0" hangingPunct="1">
              <a:lnSpc>
                <a:spcPct val="100000"/>
              </a:lnSpc>
              <a:spcBef>
                <a:spcPts val="0"/>
              </a:spcBef>
              <a:spcAft>
                <a:spcPts val="0"/>
              </a:spcAft>
              <a:buClrTx/>
              <a:buSzTx/>
              <a:buFont typeface="Arial" pitchFamily="34" charset="0"/>
              <a:buNone/>
              <a:tabLst/>
              <a:defRPr sz="1000" b="1">
                <a:solidFill>
                  <a:schemeClr val="accent3"/>
                </a:solidFill>
              </a:defRPr>
            </a:lvl1pPr>
            <a:lvl2pPr>
              <a:spcBef>
                <a:spcPts val="0"/>
              </a:spcBef>
              <a:defRPr sz="1000"/>
            </a:lvl2pPr>
          </a:lstStyle>
          <a:p>
            <a:pPr marL="0" marR="0" lvl="0"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noProof="0"/>
              <a:t>Customer benefit 2</a:t>
            </a:r>
          </a:p>
        </p:txBody>
      </p:sp>
      <p:sp>
        <p:nvSpPr>
          <p:cNvPr id="42" name="Espace réservé du texte 11"/>
          <p:cNvSpPr>
            <a:spLocks noGrp="1"/>
          </p:cNvSpPr>
          <p:nvPr>
            <p:ph type="body" sz="quarter" idx="33" hasCustomPrompt="1"/>
          </p:nvPr>
        </p:nvSpPr>
        <p:spPr>
          <a:xfrm>
            <a:off x="2700339" y="7827165"/>
            <a:ext cx="2232000" cy="176400"/>
          </a:xfrm>
        </p:spPr>
        <p:txBody>
          <a:bodyPr/>
          <a:lstStyle>
            <a:lvl1pPr marL="0" marR="0" indent="0" algn="l" defTabSz="914400" rtl="0" eaLnBrk="1" fontAlgn="auto" latinLnBrk="0" hangingPunct="1">
              <a:lnSpc>
                <a:spcPct val="100000"/>
              </a:lnSpc>
              <a:spcBef>
                <a:spcPts val="0"/>
              </a:spcBef>
              <a:spcAft>
                <a:spcPts val="0"/>
              </a:spcAft>
              <a:buClrTx/>
              <a:buSzTx/>
              <a:buFont typeface="Arial" pitchFamily="34" charset="0"/>
              <a:buNone/>
              <a:tabLst/>
              <a:defRPr sz="1000" b="1">
                <a:solidFill>
                  <a:schemeClr val="accent3"/>
                </a:solidFill>
              </a:defRPr>
            </a:lvl1pPr>
            <a:lvl2pPr>
              <a:spcBef>
                <a:spcPts val="0"/>
              </a:spcBef>
              <a:defRPr sz="1000"/>
            </a:lvl2pPr>
          </a:lstStyle>
          <a:p>
            <a:pPr marL="0" marR="0" lvl="0"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noProof="0"/>
              <a:t>Customer benefit 3</a:t>
            </a:r>
          </a:p>
        </p:txBody>
      </p:sp>
      <p:sp>
        <p:nvSpPr>
          <p:cNvPr id="43" name="Espace réservé du texte 11"/>
          <p:cNvSpPr>
            <a:spLocks noGrp="1"/>
          </p:cNvSpPr>
          <p:nvPr>
            <p:ph type="body" sz="quarter" idx="35" hasCustomPrompt="1"/>
          </p:nvPr>
        </p:nvSpPr>
        <p:spPr>
          <a:xfrm>
            <a:off x="5076850" y="7827165"/>
            <a:ext cx="2232000" cy="176400"/>
          </a:xfrm>
        </p:spPr>
        <p:txBody>
          <a:bodyPr/>
          <a:lstStyle>
            <a:lvl1pPr marL="0" marR="0" indent="0" algn="l" defTabSz="914400" rtl="0" eaLnBrk="1" fontAlgn="auto" latinLnBrk="0" hangingPunct="1">
              <a:lnSpc>
                <a:spcPct val="100000"/>
              </a:lnSpc>
              <a:spcBef>
                <a:spcPts val="0"/>
              </a:spcBef>
              <a:spcAft>
                <a:spcPts val="0"/>
              </a:spcAft>
              <a:buClrTx/>
              <a:buSzTx/>
              <a:buFont typeface="Arial" pitchFamily="34" charset="0"/>
              <a:buNone/>
              <a:tabLst/>
              <a:defRPr sz="1000" b="1">
                <a:solidFill>
                  <a:schemeClr val="accent3"/>
                </a:solidFill>
              </a:defRPr>
            </a:lvl1pPr>
            <a:lvl2pPr>
              <a:spcBef>
                <a:spcPts val="0"/>
              </a:spcBef>
              <a:defRPr sz="1000"/>
            </a:lvl2pPr>
          </a:lstStyle>
          <a:p>
            <a:pPr marL="0" marR="0" lvl="0"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noProof="0"/>
              <a:t>Customer benefit 4</a:t>
            </a:r>
          </a:p>
        </p:txBody>
      </p:sp>
      <p:sp>
        <p:nvSpPr>
          <p:cNvPr id="45" name="Espace réservé du texte 11"/>
          <p:cNvSpPr>
            <a:spLocks noGrp="1"/>
          </p:cNvSpPr>
          <p:nvPr>
            <p:ph type="body" sz="quarter" idx="36" hasCustomPrompt="1"/>
          </p:nvPr>
        </p:nvSpPr>
        <p:spPr>
          <a:xfrm>
            <a:off x="2700339" y="5059681"/>
            <a:ext cx="4608511" cy="943476"/>
          </a:xfrm>
        </p:spPr>
        <p:txBody>
          <a:bodyPr/>
          <a:lstStyle>
            <a:lvl1pPr>
              <a:defRPr sz="1000" b="0">
                <a:solidFill>
                  <a:schemeClr val="accent3"/>
                </a:solidFill>
              </a:defRPr>
            </a:lvl1pPr>
            <a:lvl2pPr>
              <a:spcBef>
                <a:spcPts val="0"/>
              </a:spcBef>
              <a:defRPr sz="1000"/>
            </a:lvl2pPr>
          </a:lstStyle>
          <a:p>
            <a:pPr lvl="0"/>
            <a:r>
              <a:rPr lang="en-US" noProof="0"/>
              <a:t>Text</a:t>
            </a:r>
          </a:p>
          <a:p>
            <a:pPr lvl="1"/>
            <a:endParaRPr lang="en-US" noProof="0"/>
          </a:p>
        </p:txBody>
      </p:sp>
      <p:sp>
        <p:nvSpPr>
          <p:cNvPr id="46" name="Espace réservé du texte 11"/>
          <p:cNvSpPr>
            <a:spLocks noGrp="1"/>
          </p:cNvSpPr>
          <p:nvPr>
            <p:ph type="body" sz="quarter" idx="37" hasCustomPrompt="1"/>
          </p:nvPr>
        </p:nvSpPr>
        <p:spPr>
          <a:xfrm>
            <a:off x="2700339" y="6395389"/>
            <a:ext cx="2232000" cy="787834"/>
          </a:xfrm>
        </p:spPr>
        <p:txBody>
          <a:bodyPr/>
          <a:lstStyle>
            <a:lvl1pPr>
              <a:defRPr sz="1000" b="0">
                <a:solidFill>
                  <a:schemeClr val="accent3"/>
                </a:solidFill>
              </a:defRPr>
            </a:lvl1pPr>
            <a:lvl2pPr>
              <a:spcBef>
                <a:spcPts val="0"/>
              </a:spcBef>
              <a:defRPr sz="1000" b="0"/>
            </a:lvl2pPr>
          </a:lstStyle>
          <a:p>
            <a:pPr lvl="0"/>
            <a:r>
              <a:rPr lang="en-US" noProof="0"/>
              <a:t>Text</a:t>
            </a:r>
          </a:p>
        </p:txBody>
      </p:sp>
      <p:sp>
        <p:nvSpPr>
          <p:cNvPr id="47" name="Espace réservé du texte 11"/>
          <p:cNvSpPr>
            <a:spLocks noGrp="1"/>
          </p:cNvSpPr>
          <p:nvPr>
            <p:ph type="body" sz="quarter" idx="38" hasCustomPrompt="1"/>
          </p:nvPr>
        </p:nvSpPr>
        <p:spPr>
          <a:xfrm>
            <a:off x="5076850" y="6395389"/>
            <a:ext cx="2232000" cy="787834"/>
          </a:xfrm>
        </p:spPr>
        <p:txBody>
          <a:bodyPr/>
          <a:lstStyle>
            <a:lvl1pPr>
              <a:defRPr sz="1000" b="0">
                <a:solidFill>
                  <a:schemeClr val="accent3"/>
                </a:solidFill>
              </a:defRPr>
            </a:lvl1pPr>
            <a:lvl2pPr>
              <a:spcBef>
                <a:spcPts val="0"/>
              </a:spcBef>
              <a:defRPr sz="1000" b="0"/>
            </a:lvl2pPr>
          </a:lstStyle>
          <a:p>
            <a:pPr lvl="0"/>
            <a:r>
              <a:rPr lang="en-US" noProof="0"/>
              <a:t>Text</a:t>
            </a:r>
          </a:p>
        </p:txBody>
      </p:sp>
      <p:sp>
        <p:nvSpPr>
          <p:cNvPr id="48" name="Espace réservé du texte 11"/>
          <p:cNvSpPr>
            <a:spLocks noGrp="1"/>
          </p:cNvSpPr>
          <p:nvPr>
            <p:ph type="body" sz="quarter" idx="39" hasCustomPrompt="1"/>
          </p:nvPr>
        </p:nvSpPr>
        <p:spPr>
          <a:xfrm>
            <a:off x="2700339" y="7979565"/>
            <a:ext cx="2232000" cy="787834"/>
          </a:xfrm>
        </p:spPr>
        <p:txBody>
          <a:bodyPr/>
          <a:lstStyle>
            <a:lvl1pPr>
              <a:defRPr sz="1000" b="0">
                <a:solidFill>
                  <a:schemeClr val="accent3"/>
                </a:solidFill>
              </a:defRPr>
            </a:lvl1pPr>
            <a:lvl2pPr>
              <a:spcBef>
                <a:spcPts val="0"/>
              </a:spcBef>
              <a:defRPr sz="1000" b="0"/>
            </a:lvl2pPr>
          </a:lstStyle>
          <a:p>
            <a:pPr lvl="0"/>
            <a:r>
              <a:rPr lang="en-US" noProof="0"/>
              <a:t>Text</a:t>
            </a:r>
          </a:p>
        </p:txBody>
      </p:sp>
      <p:sp>
        <p:nvSpPr>
          <p:cNvPr id="49" name="Espace réservé du texte 11"/>
          <p:cNvSpPr>
            <a:spLocks noGrp="1"/>
          </p:cNvSpPr>
          <p:nvPr>
            <p:ph type="body" sz="quarter" idx="40" hasCustomPrompt="1"/>
          </p:nvPr>
        </p:nvSpPr>
        <p:spPr>
          <a:xfrm>
            <a:off x="5076850" y="7979565"/>
            <a:ext cx="2232000" cy="787834"/>
          </a:xfrm>
        </p:spPr>
        <p:txBody>
          <a:bodyPr/>
          <a:lstStyle>
            <a:lvl1pPr>
              <a:defRPr sz="1000" b="0">
                <a:solidFill>
                  <a:schemeClr val="accent3"/>
                </a:solidFill>
              </a:defRPr>
            </a:lvl1pPr>
            <a:lvl2pPr>
              <a:spcBef>
                <a:spcPts val="0"/>
              </a:spcBef>
              <a:defRPr sz="1000" b="0"/>
            </a:lvl2pPr>
          </a:lstStyle>
          <a:p>
            <a:pPr lvl="0"/>
            <a:r>
              <a:rPr lang="en-US" noProof="0"/>
              <a:t>Text</a:t>
            </a:r>
          </a:p>
        </p:txBody>
      </p:sp>
    </p:spTree>
    <p:extLst>
      <p:ext uri="{BB962C8B-B14F-4D97-AF65-F5344CB8AC3E}">
        <p14:creationId xmlns:p14="http://schemas.microsoft.com/office/powerpoint/2010/main" val="5355962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age 8">
    <p:spTree>
      <p:nvGrpSpPr>
        <p:cNvPr id="1" name=""/>
        <p:cNvGrpSpPr/>
        <p:nvPr/>
      </p:nvGrpSpPr>
      <p:grpSpPr>
        <a:xfrm>
          <a:off x="0" y="0"/>
          <a:ext cx="0" cy="0"/>
          <a:chOff x="0" y="0"/>
          <a:chExt cx="0" cy="0"/>
        </a:xfrm>
      </p:grpSpPr>
      <p:sp>
        <p:nvSpPr>
          <p:cNvPr id="16" name="Espace réservé du texte 5"/>
          <p:cNvSpPr>
            <a:spLocks noGrp="1"/>
          </p:cNvSpPr>
          <p:nvPr>
            <p:ph type="body" sz="quarter" idx="25" hasCustomPrompt="1"/>
          </p:nvPr>
        </p:nvSpPr>
        <p:spPr>
          <a:xfrm>
            <a:off x="288241" y="1029581"/>
            <a:ext cx="7020000" cy="252000"/>
          </a:xfrm>
        </p:spPr>
        <p:txBody>
          <a:bodyPr/>
          <a:lstStyle>
            <a:lvl1pPr>
              <a:defRPr b="1" cap="all" baseline="0"/>
            </a:lvl1pPr>
          </a:lstStyle>
          <a:p>
            <a:pPr lvl="0"/>
            <a:r>
              <a:rPr lang="en-US" noProof="0"/>
              <a:t>: MAIN TITLE or Sub title</a:t>
            </a:r>
          </a:p>
        </p:txBody>
      </p:sp>
      <p:sp>
        <p:nvSpPr>
          <p:cNvPr id="6" name="Espace réservé du texte 5"/>
          <p:cNvSpPr>
            <a:spLocks noGrp="1"/>
          </p:cNvSpPr>
          <p:nvPr>
            <p:ph type="body" sz="quarter" idx="20" hasCustomPrompt="1"/>
          </p:nvPr>
        </p:nvSpPr>
        <p:spPr>
          <a:xfrm>
            <a:off x="288243" y="4415073"/>
            <a:ext cx="7020607" cy="252000"/>
          </a:xfrm>
        </p:spPr>
        <p:txBody>
          <a:bodyPr/>
          <a:lstStyle>
            <a:lvl1pPr>
              <a:defRPr b="1" cap="all" baseline="0"/>
            </a:lvl1pPr>
          </a:lstStyle>
          <a:p>
            <a:pPr lvl="0"/>
            <a:r>
              <a:rPr lang="en-US" noProof="0"/>
              <a:t>: MAIN TITLE or Sub title</a:t>
            </a:r>
          </a:p>
        </p:txBody>
      </p:sp>
      <p:sp>
        <p:nvSpPr>
          <p:cNvPr id="19" name="Espace réservé du contenu 18"/>
          <p:cNvSpPr>
            <a:spLocks noGrp="1"/>
          </p:cNvSpPr>
          <p:nvPr>
            <p:ph sz="quarter" idx="23" hasCustomPrompt="1"/>
          </p:nvPr>
        </p:nvSpPr>
        <p:spPr>
          <a:xfrm>
            <a:off x="288243" y="4699743"/>
            <a:ext cx="7020607" cy="2880000"/>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2" name="Titre 1"/>
          <p:cNvSpPr>
            <a:spLocks noGrp="1"/>
          </p:cNvSpPr>
          <p:nvPr>
            <p:ph type="title" hasCustomPrompt="1"/>
          </p:nvPr>
        </p:nvSpPr>
        <p:spPr>
          <a:xfrm>
            <a:off x="540270" y="201564"/>
            <a:ext cx="6768579" cy="720000"/>
          </a:xfrm>
        </p:spPr>
        <p:txBody>
          <a:bodyPr anchor="ctr" anchorCtr="0"/>
          <a:lstStyle>
            <a:lvl1pPr>
              <a:defRPr sz="1300" b="1">
                <a:latin typeface="+mn-lt"/>
              </a:defRPr>
            </a:lvl1pPr>
          </a:lstStyle>
          <a:p>
            <a:r>
              <a:rPr lang="en-US" noProof="0"/>
              <a:t>: Product name</a:t>
            </a:r>
          </a:p>
        </p:txBody>
      </p:sp>
      <p:sp>
        <p:nvSpPr>
          <p:cNvPr id="7" name="Espace réservé de la date 6"/>
          <p:cNvSpPr>
            <a:spLocks noGrp="1"/>
          </p:cNvSpPr>
          <p:nvPr>
            <p:ph type="dt" sz="half" idx="10"/>
          </p:nvPr>
        </p:nvSpPr>
        <p:spPr/>
        <p:txBody>
          <a:bodyPr/>
          <a:lstStyle/>
          <a:p>
            <a:fld id="{E8361CA3-A6F9-42AE-94A8-7F23D859E4C3}" type="datetime1">
              <a:rPr lang="en-US" noProof="0" smtClean="0"/>
              <a:t>8/30/2024</a:t>
            </a:fld>
            <a:endParaRPr lang="en-US" noProof="0"/>
          </a:p>
        </p:txBody>
      </p:sp>
      <p:sp>
        <p:nvSpPr>
          <p:cNvPr id="8" name="Espace réservé du pied de page 7"/>
          <p:cNvSpPr>
            <a:spLocks noGrp="1"/>
          </p:cNvSpPr>
          <p:nvPr>
            <p:ph type="ftr" sz="quarter" idx="11"/>
          </p:nvPr>
        </p:nvSpPr>
        <p:spPr/>
        <p:txBody>
          <a:bodyPr/>
          <a:lstStyle/>
          <a:p>
            <a:endParaRPr lang="en-US" noProof="0"/>
          </a:p>
        </p:txBody>
      </p:sp>
      <p:sp>
        <p:nvSpPr>
          <p:cNvPr id="9" name="Espace réservé du numéro de diapositive 8"/>
          <p:cNvSpPr>
            <a:spLocks noGrp="1"/>
          </p:cNvSpPr>
          <p:nvPr>
            <p:ph type="sldNum" sz="quarter" idx="12"/>
          </p:nvPr>
        </p:nvSpPr>
        <p:spPr/>
        <p:txBody>
          <a:bodyPr/>
          <a:lstStyle/>
          <a:p>
            <a:fld id="{733122C9-A0B9-462F-8757-0847AD287B63}" type="slidenum">
              <a:rPr lang="en-US" noProof="0" smtClean="0"/>
              <a:pPr/>
              <a:t>‹N°›</a:t>
            </a:fld>
            <a:endParaRPr lang="en-US" noProof="0"/>
          </a:p>
        </p:txBody>
      </p:sp>
      <p:sp>
        <p:nvSpPr>
          <p:cNvPr id="10" name="Forme libre : forme 16">
            <a:extLst>
              <a:ext uri="{FF2B5EF4-FFF2-40B4-BE49-F238E27FC236}">
                <a16:creationId xmlns:a16="http://schemas.microsoft.com/office/drawing/2014/main" id="{2D8D400B-B6B4-4B94-81C8-D56CC7959C97}"/>
              </a:ext>
            </a:extLst>
          </p:cNvPr>
          <p:cNvSpPr>
            <a:spLocks noChangeAspect="1"/>
          </p:cNvSpPr>
          <p:nvPr userDrawn="1"/>
        </p:nvSpPr>
        <p:spPr bwMode="gray">
          <a:xfrm>
            <a:off x="0" y="201564"/>
            <a:ext cx="360000" cy="720000"/>
          </a:xfrm>
          <a:custGeom>
            <a:avLst/>
            <a:gdLst>
              <a:gd name="connsiteX0" fmla="*/ 0 w 360000"/>
              <a:gd name="connsiteY0" fmla="*/ 0 h 720000"/>
              <a:gd name="connsiteX1" fmla="*/ 360000 w 360000"/>
              <a:gd name="connsiteY1" fmla="*/ 360000 h 720000"/>
              <a:gd name="connsiteX2" fmla="*/ 0 w 360000"/>
              <a:gd name="connsiteY2" fmla="*/ 720000 h 720000"/>
            </a:gdLst>
            <a:ahLst/>
            <a:cxnLst>
              <a:cxn ang="0">
                <a:pos x="connsiteX0" y="connsiteY0"/>
              </a:cxn>
              <a:cxn ang="0">
                <a:pos x="connsiteX1" y="connsiteY1"/>
              </a:cxn>
              <a:cxn ang="0">
                <a:pos x="connsiteX2" y="connsiteY2"/>
              </a:cxn>
            </a:cxnLst>
            <a:rect l="l" t="t" r="r" b="b"/>
            <a:pathLst>
              <a:path w="360000" h="720000">
                <a:moveTo>
                  <a:pt x="0" y="0"/>
                </a:moveTo>
                <a:cubicBezTo>
                  <a:pt x="198823" y="0"/>
                  <a:pt x="360000" y="161177"/>
                  <a:pt x="360000" y="360000"/>
                </a:cubicBezTo>
                <a:cubicBezTo>
                  <a:pt x="360000" y="558823"/>
                  <a:pt x="198823" y="720000"/>
                  <a:pt x="0" y="7200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23" name="Espace réservé pour une image  10"/>
          <p:cNvSpPr>
            <a:spLocks noGrp="1"/>
          </p:cNvSpPr>
          <p:nvPr>
            <p:ph type="pic" sz="quarter" idx="24" hasCustomPrompt="1"/>
          </p:nvPr>
        </p:nvSpPr>
        <p:spPr bwMode="gray">
          <a:xfrm>
            <a:off x="288242" y="7823777"/>
            <a:ext cx="4536000" cy="20160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Click on the icon to insert a professional high quality image from Alstom Partners: https://www.partners.alstom.com/</a:t>
            </a:r>
            <a:br>
              <a:rPr lang="en-GB" noProof="0"/>
            </a:br>
            <a:r>
              <a:rPr lang="en-GB" noProof="0"/>
              <a:t>Use the crop tool to move the image inside the picture zone.</a:t>
            </a:r>
          </a:p>
        </p:txBody>
      </p:sp>
      <p:sp>
        <p:nvSpPr>
          <p:cNvPr id="26" name="Espace réservé du contenu 18"/>
          <p:cNvSpPr>
            <a:spLocks noGrp="1"/>
          </p:cNvSpPr>
          <p:nvPr>
            <p:ph sz="quarter" idx="28" hasCustomPrompt="1"/>
          </p:nvPr>
        </p:nvSpPr>
        <p:spPr>
          <a:xfrm>
            <a:off x="288242" y="1310890"/>
            <a:ext cx="7020000" cy="2880000"/>
          </a:xfrm>
        </p:spPr>
        <p:txBody>
          <a:bodyPr/>
          <a:lstStyle>
            <a:lvl1pPr>
              <a:defRPr b="0"/>
            </a:lvl1pPr>
          </a:lstStyle>
          <a:p>
            <a:pPr lvl="0"/>
            <a:r>
              <a:rPr lang="en-US" noProof="0"/>
              <a:t>Text level 1</a:t>
            </a:r>
          </a:p>
          <a:p>
            <a:pPr lvl="1"/>
            <a:r>
              <a:rPr lang="en-US" noProof="0"/>
              <a:t>Text level 2</a:t>
            </a:r>
          </a:p>
          <a:p>
            <a:pPr lvl="2"/>
            <a:r>
              <a:rPr lang="en-US" noProof="0"/>
              <a:t>Text level 3</a:t>
            </a:r>
          </a:p>
        </p:txBody>
      </p:sp>
    </p:spTree>
    <p:extLst>
      <p:ext uri="{BB962C8B-B14F-4D97-AF65-F5344CB8AC3E}">
        <p14:creationId xmlns:p14="http://schemas.microsoft.com/office/powerpoint/2010/main" val="31831560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Page 9">
    <p:spTree>
      <p:nvGrpSpPr>
        <p:cNvPr id="1" name=""/>
        <p:cNvGrpSpPr/>
        <p:nvPr/>
      </p:nvGrpSpPr>
      <p:grpSpPr>
        <a:xfrm>
          <a:off x="0" y="0"/>
          <a:ext cx="0" cy="0"/>
          <a:chOff x="0" y="0"/>
          <a:chExt cx="0" cy="0"/>
        </a:xfrm>
      </p:grpSpPr>
      <p:sp>
        <p:nvSpPr>
          <p:cNvPr id="6" name="Espace réservé du texte 5"/>
          <p:cNvSpPr>
            <a:spLocks noGrp="1"/>
          </p:cNvSpPr>
          <p:nvPr>
            <p:ph type="body" sz="quarter" idx="20" hasCustomPrompt="1"/>
          </p:nvPr>
        </p:nvSpPr>
        <p:spPr>
          <a:xfrm>
            <a:off x="288243" y="3976675"/>
            <a:ext cx="7020607" cy="252000"/>
          </a:xfrm>
        </p:spPr>
        <p:txBody>
          <a:bodyPr/>
          <a:lstStyle>
            <a:lvl1pPr>
              <a:defRPr b="1" cap="all" baseline="0"/>
            </a:lvl1pPr>
          </a:lstStyle>
          <a:p>
            <a:pPr lvl="0"/>
            <a:r>
              <a:rPr lang="en-US" noProof="0"/>
              <a:t>: MAIN TITLE or Sub title</a:t>
            </a:r>
          </a:p>
        </p:txBody>
      </p:sp>
      <p:sp>
        <p:nvSpPr>
          <p:cNvPr id="19" name="Espace réservé du contenu 18"/>
          <p:cNvSpPr>
            <a:spLocks noGrp="1"/>
          </p:cNvSpPr>
          <p:nvPr>
            <p:ph sz="quarter" idx="23" hasCustomPrompt="1"/>
          </p:nvPr>
        </p:nvSpPr>
        <p:spPr>
          <a:xfrm>
            <a:off x="288243" y="4261345"/>
            <a:ext cx="7020607" cy="3322800"/>
          </a:xfrm>
        </p:spPr>
        <p:txBody>
          <a:bodyPr/>
          <a:lstStyle>
            <a:lvl1pPr>
              <a:defRPr/>
            </a:lvl1pPr>
          </a:lstStyle>
          <a:p>
            <a:pPr lvl="0"/>
            <a:r>
              <a:rPr lang="en-US" noProof="0"/>
              <a:t>Text level 1</a:t>
            </a:r>
          </a:p>
          <a:p>
            <a:pPr lvl="1"/>
            <a:r>
              <a:rPr lang="en-US" noProof="0"/>
              <a:t>Text level 2</a:t>
            </a:r>
          </a:p>
          <a:p>
            <a:pPr lvl="2"/>
            <a:r>
              <a:rPr lang="en-US" noProof="0"/>
              <a:t>Text level 3</a:t>
            </a:r>
          </a:p>
        </p:txBody>
      </p:sp>
      <p:sp>
        <p:nvSpPr>
          <p:cNvPr id="2" name="Titre 1"/>
          <p:cNvSpPr>
            <a:spLocks noGrp="1"/>
          </p:cNvSpPr>
          <p:nvPr>
            <p:ph type="title" hasCustomPrompt="1"/>
          </p:nvPr>
        </p:nvSpPr>
        <p:spPr>
          <a:xfrm>
            <a:off x="540270" y="201564"/>
            <a:ext cx="6768579" cy="720000"/>
          </a:xfrm>
        </p:spPr>
        <p:txBody>
          <a:bodyPr anchor="ctr" anchorCtr="0"/>
          <a:lstStyle>
            <a:lvl1pPr>
              <a:defRPr sz="1300" b="1">
                <a:latin typeface="+mn-lt"/>
              </a:defRPr>
            </a:lvl1pPr>
          </a:lstStyle>
          <a:p>
            <a:r>
              <a:rPr lang="en-US" noProof="0"/>
              <a:t>: Product name</a:t>
            </a:r>
          </a:p>
        </p:txBody>
      </p:sp>
      <p:sp>
        <p:nvSpPr>
          <p:cNvPr id="7" name="Espace réservé de la date 6"/>
          <p:cNvSpPr>
            <a:spLocks noGrp="1"/>
          </p:cNvSpPr>
          <p:nvPr>
            <p:ph type="dt" sz="half" idx="10"/>
          </p:nvPr>
        </p:nvSpPr>
        <p:spPr/>
        <p:txBody>
          <a:bodyPr/>
          <a:lstStyle/>
          <a:p>
            <a:fld id="{E8361CA3-A6F9-42AE-94A8-7F23D859E4C3}" type="datetime1">
              <a:rPr lang="en-US" noProof="0" smtClean="0"/>
              <a:t>8/30/2024</a:t>
            </a:fld>
            <a:endParaRPr lang="en-US" noProof="0"/>
          </a:p>
        </p:txBody>
      </p:sp>
      <p:sp>
        <p:nvSpPr>
          <p:cNvPr id="8" name="Espace réservé du pied de page 7"/>
          <p:cNvSpPr>
            <a:spLocks noGrp="1"/>
          </p:cNvSpPr>
          <p:nvPr>
            <p:ph type="ftr" sz="quarter" idx="11"/>
          </p:nvPr>
        </p:nvSpPr>
        <p:spPr/>
        <p:txBody>
          <a:bodyPr/>
          <a:lstStyle/>
          <a:p>
            <a:endParaRPr lang="en-US" noProof="0"/>
          </a:p>
        </p:txBody>
      </p:sp>
      <p:sp>
        <p:nvSpPr>
          <p:cNvPr id="9" name="Espace réservé du numéro de diapositive 8"/>
          <p:cNvSpPr>
            <a:spLocks noGrp="1"/>
          </p:cNvSpPr>
          <p:nvPr>
            <p:ph type="sldNum" sz="quarter" idx="12"/>
          </p:nvPr>
        </p:nvSpPr>
        <p:spPr/>
        <p:txBody>
          <a:bodyPr/>
          <a:lstStyle/>
          <a:p>
            <a:fld id="{733122C9-A0B9-462F-8757-0847AD287B63}" type="slidenum">
              <a:rPr lang="en-US" noProof="0" smtClean="0"/>
              <a:pPr/>
              <a:t>‹N°›</a:t>
            </a:fld>
            <a:endParaRPr lang="en-US" noProof="0"/>
          </a:p>
        </p:txBody>
      </p:sp>
      <p:sp>
        <p:nvSpPr>
          <p:cNvPr id="10" name="Forme libre : forme 16">
            <a:extLst>
              <a:ext uri="{FF2B5EF4-FFF2-40B4-BE49-F238E27FC236}">
                <a16:creationId xmlns:a16="http://schemas.microsoft.com/office/drawing/2014/main" id="{2D8D400B-B6B4-4B94-81C8-D56CC7959C97}"/>
              </a:ext>
            </a:extLst>
          </p:cNvPr>
          <p:cNvSpPr>
            <a:spLocks noChangeAspect="1"/>
          </p:cNvSpPr>
          <p:nvPr userDrawn="1"/>
        </p:nvSpPr>
        <p:spPr bwMode="gray">
          <a:xfrm>
            <a:off x="0" y="201564"/>
            <a:ext cx="360000" cy="720000"/>
          </a:xfrm>
          <a:custGeom>
            <a:avLst/>
            <a:gdLst>
              <a:gd name="connsiteX0" fmla="*/ 0 w 360000"/>
              <a:gd name="connsiteY0" fmla="*/ 0 h 720000"/>
              <a:gd name="connsiteX1" fmla="*/ 360000 w 360000"/>
              <a:gd name="connsiteY1" fmla="*/ 360000 h 720000"/>
              <a:gd name="connsiteX2" fmla="*/ 0 w 360000"/>
              <a:gd name="connsiteY2" fmla="*/ 720000 h 720000"/>
            </a:gdLst>
            <a:ahLst/>
            <a:cxnLst>
              <a:cxn ang="0">
                <a:pos x="connsiteX0" y="connsiteY0"/>
              </a:cxn>
              <a:cxn ang="0">
                <a:pos x="connsiteX1" y="connsiteY1"/>
              </a:cxn>
              <a:cxn ang="0">
                <a:pos x="connsiteX2" y="connsiteY2"/>
              </a:cxn>
            </a:cxnLst>
            <a:rect l="l" t="t" r="r" b="b"/>
            <a:pathLst>
              <a:path w="360000" h="720000">
                <a:moveTo>
                  <a:pt x="0" y="0"/>
                </a:moveTo>
                <a:cubicBezTo>
                  <a:pt x="198823" y="0"/>
                  <a:pt x="360000" y="161177"/>
                  <a:pt x="360000" y="360000"/>
                </a:cubicBezTo>
                <a:cubicBezTo>
                  <a:pt x="360000" y="558823"/>
                  <a:pt x="198823" y="720000"/>
                  <a:pt x="0" y="7200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23" name="Espace réservé pour une image  10"/>
          <p:cNvSpPr>
            <a:spLocks noGrp="1"/>
          </p:cNvSpPr>
          <p:nvPr>
            <p:ph type="pic" sz="quarter" idx="24" hasCustomPrompt="1"/>
          </p:nvPr>
        </p:nvSpPr>
        <p:spPr bwMode="gray">
          <a:xfrm>
            <a:off x="288242" y="7823777"/>
            <a:ext cx="4536000" cy="20160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Click on the icon to insert a professional high quality image from Alstom Partners: https://www.partners.alstom.com/</a:t>
            </a:r>
            <a:br>
              <a:rPr lang="en-GB" noProof="0"/>
            </a:br>
            <a:r>
              <a:rPr lang="en-GB" noProof="0"/>
              <a:t>Use the crop tool to move the image inside the picture zone.</a:t>
            </a:r>
          </a:p>
        </p:txBody>
      </p:sp>
      <p:sp>
        <p:nvSpPr>
          <p:cNvPr id="20" name="Espace réservé du texte 5"/>
          <p:cNvSpPr>
            <a:spLocks noGrp="1"/>
          </p:cNvSpPr>
          <p:nvPr>
            <p:ph type="body" sz="quarter" idx="25" hasCustomPrompt="1"/>
          </p:nvPr>
        </p:nvSpPr>
        <p:spPr>
          <a:xfrm>
            <a:off x="288242" y="1312156"/>
            <a:ext cx="3420381" cy="252000"/>
          </a:xfrm>
        </p:spPr>
        <p:txBody>
          <a:bodyPr/>
          <a:lstStyle>
            <a:lvl1pPr>
              <a:defRPr b="1" cap="all" baseline="0"/>
            </a:lvl1pPr>
          </a:lstStyle>
          <a:p>
            <a:pPr lvl="0"/>
            <a:r>
              <a:rPr lang="en-US" noProof="0"/>
              <a:t>: subtitle1</a:t>
            </a:r>
          </a:p>
        </p:txBody>
      </p:sp>
      <p:sp>
        <p:nvSpPr>
          <p:cNvPr id="24" name="Espace réservé du texte 5"/>
          <p:cNvSpPr>
            <a:spLocks noGrp="1"/>
          </p:cNvSpPr>
          <p:nvPr>
            <p:ph type="body" sz="quarter" idx="26" hasCustomPrompt="1"/>
          </p:nvPr>
        </p:nvSpPr>
        <p:spPr>
          <a:xfrm>
            <a:off x="3888643" y="1312156"/>
            <a:ext cx="3420381" cy="252000"/>
          </a:xfrm>
        </p:spPr>
        <p:txBody>
          <a:bodyPr/>
          <a:lstStyle>
            <a:lvl1pPr>
              <a:defRPr b="1" cap="all" baseline="0"/>
            </a:lvl1pPr>
          </a:lstStyle>
          <a:p>
            <a:pPr lvl="0"/>
            <a:r>
              <a:rPr lang="en-US" noProof="0"/>
              <a:t>: subtitle2</a:t>
            </a:r>
          </a:p>
        </p:txBody>
      </p:sp>
      <p:sp>
        <p:nvSpPr>
          <p:cNvPr id="25" name="Espace réservé du contenu 18"/>
          <p:cNvSpPr>
            <a:spLocks noGrp="1"/>
          </p:cNvSpPr>
          <p:nvPr>
            <p:ph sz="quarter" idx="28" hasCustomPrompt="1"/>
          </p:nvPr>
        </p:nvSpPr>
        <p:spPr>
          <a:xfrm>
            <a:off x="288242" y="1593465"/>
            <a:ext cx="3420000" cy="2199600"/>
          </a:xfrm>
        </p:spPr>
        <p:txBody>
          <a:bodyPr/>
          <a:lstStyle>
            <a:lvl1pPr>
              <a:defRPr/>
            </a:lvl1pPr>
          </a:lstStyle>
          <a:p>
            <a:pPr lvl="0"/>
            <a:r>
              <a:rPr lang="en-US" noProof="0"/>
              <a:t>Text level 1</a:t>
            </a:r>
          </a:p>
          <a:p>
            <a:pPr lvl="1"/>
            <a:r>
              <a:rPr lang="en-US" noProof="0"/>
              <a:t>Text level 2</a:t>
            </a:r>
          </a:p>
          <a:p>
            <a:pPr lvl="2"/>
            <a:r>
              <a:rPr lang="en-US" noProof="0"/>
              <a:t>Text level 3</a:t>
            </a:r>
          </a:p>
        </p:txBody>
      </p:sp>
      <p:sp>
        <p:nvSpPr>
          <p:cNvPr id="27" name="Espace réservé du contenu 18"/>
          <p:cNvSpPr>
            <a:spLocks noGrp="1"/>
          </p:cNvSpPr>
          <p:nvPr>
            <p:ph sz="quarter" idx="29" hasCustomPrompt="1"/>
          </p:nvPr>
        </p:nvSpPr>
        <p:spPr>
          <a:xfrm>
            <a:off x="3889023" y="1593465"/>
            <a:ext cx="3420000" cy="2199600"/>
          </a:xfrm>
        </p:spPr>
        <p:txBody>
          <a:bodyPr/>
          <a:lstStyle>
            <a:lvl1pPr>
              <a:defRPr/>
            </a:lvl1pPr>
          </a:lstStyle>
          <a:p>
            <a:pPr lvl="0"/>
            <a:r>
              <a:rPr lang="en-US" noProof="0"/>
              <a:t>Text level 1</a:t>
            </a:r>
          </a:p>
          <a:p>
            <a:pPr lvl="1"/>
            <a:r>
              <a:rPr lang="en-US" noProof="0"/>
              <a:t>Text level 2</a:t>
            </a:r>
          </a:p>
          <a:p>
            <a:pPr lvl="2"/>
            <a:r>
              <a:rPr lang="en-US" noProof="0"/>
              <a:t>Text level 3</a:t>
            </a:r>
          </a:p>
        </p:txBody>
      </p:sp>
      <p:sp>
        <p:nvSpPr>
          <p:cNvPr id="29" name="Espace réservé du texte 5"/>
          <p:cNvSpPr>
            <a:spLocks noGrp="1"/>
          </p:cNvSpPr>
          <p:nvPr>
            <p:ph type="body" sz="quarter" idx="34" hasCustomPrompt="1"/>
          </p:nvPr>
        </p:nvSpPr>
        <p:spPr>
          <a:xfrm>
            <a:off x="288242" y="1029581"/>
            <a:ext cx="7021563" cy="252000"/>
          </a:xfrm>
        </p:spPr>
        <p:txBody>
          <a:bodyPr/>
          <a:lstStyle>
            <a:lvl1pPr>
              <a:defRPr b="1" cap="all" baseline="0"/>
            </a:lvl1pPr>
          </a:lstStyle>
          <a:p>
            <a:pPr lvl="0"/>
            <a:r>
              <a:rPr lang="en-US" noProof="0"/>
              <a:t>: MAIN TITLE or Sub title</a:t>
            </a:r>
          </a:p>
        </p:txBody>
      </p:sp>
    </p:spTree>
    <p:extLst>
      <p:ext uri="{BB962C8B-B14F-4D97-AF65-F5344CB8AC3E}">
        <p14:creationId xmlns:p14="http://schemas.microsoft.com/office/powerpoint/2010/main" val="25121899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age 10">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540270" y="201564"/>
            <a:ext cx="6768579" cy="720000"/>
          </a:xfrm>
        </p:spPr>
        <p:txBody>
          <a:bodyPr anchor="ctr" anchorCtr="0"/>
          <a:lstStyle>
            <a:lvl1pPr>
              <a:defRPr sz="1300" b="1">
                <a:latin typeface="+mn-lt"/>
              </a:defRPr>
            </a:lvl1pPr>
          </a:lstStyle>
          <a:p>
            <a:r>
              <a:rPr lang="en-US" noProof="0"/>
              <a:t>: Product name</a:t>
            </a:r>
          </a:p>
        </p:txBody>
      </p:sp>
      <p:sp>
        <p:nvSpPr>
          <p:cNvPr id="7" name="Espace réservé de la date 6"/>
          <p:cNvSpPr>
            <a:spLocks noGrp="1"/>
          </p:cNvSpPr>
          <p:nvPr>
            <p:ph type="dt" sz="half" idx="10"/>
          </p:nvPr>
        </p:nvSpPr>
        <p:spPr/>
        <p:txBody>
          <a:bodyPr/>
          <a:lstStyle/>
          <a:p>
            <a:fld id="{E8361CA3-A6F9-42AE-94A8-7F23D859E4C3}" type="datetime1">
              <a:rPr lang="en-US" noProof="0" smtClean="0"/>
              <a:t>8/30/2024</a:t>
            </a:fld>
            <a:endParaRPr lang="en-US" noProof="0"/>
          </a:p>
        </p:txBody>
      </p:sp>
      <p:sp>
        <p:nvSpPr>
          <p:cNvPr id="8" name="Espace réservé du pied de page 7"/>
          <p:cNvSpPr>
            <a:spLocks noGrp="1"/>
          </p:cNvSpPr>
          <p:nvPr>
            <p:ph type="ftr" sz="quarter" idx="11"/>
          </p:nvPr>
        </p:nvSpPr>
        <p:spPr/>
        <p:txBody>
          <a:bodyPr/>
          <a:lstStyle/>
          <a:p>
            <a:endParaRPr lang="en-US" noProof="0"/>
          </a:p>
        </p:txBody>
      </p:sp>
      <p:sp>
        <p:nvSpPr>
          <p:cNvPr id="9" name="Espace réservé du numéro de diapositive 8"/>
          <p:cNvSpPr>
            <a:spLocks noGrp="1"/>
          </p:cNvSpPr>
          <p:nvPr>
            <p:ph type="sldNum" sz="quarter" idx="12"/>
          </p:nvPr>
        </p:nvSpPr>
        <p:spPr/>
        <p:txBody>
          <a:bodyPr/>
          <a:lstStyle/>
          <a:p>
            <a:fld id="{733122C9-A0B9-462F-8757-0847AD287B63}" type="slidenum">
              <a:rPr lang="en-US" noProof="0" smtClean="0"/>
              <a:pPr/>
              <a:t>‹N°›</a:t>
            </a:fld>
            <a:endParaRPr lang="en-US" noProof="0"/>
          </a:p>
        </p:txBody>
      </p:sp>
      <p:sp>
        <p:nvSpPr>
          <p:cNvPr id="10" name="Forme libre : forme 16">
            <a:extLst>
              <a:ext uri="{FF2B5EF4-FFF2-40B4-BE49-F238E27FC236}">
                <a16:creationId xmlns:a16="http://schemas.microsoft.com/office/drawing/2014/main" id="{2D8D400B-B6B4-4B94-81C8-D56CC7959C97}"/>
              </a:ext>
            </a:extLst>
          </p:cNvPr>
          <p:cNvSpPr>
            <a:spLocks noChangeAspect="1"/>
          </p:cNvSpPr>
          <p:nvPr userDrawn="1"/>
        </p:nvSpPr>
        <p:spPr bwMode="gray">
          <a:xfrm>
            <a:off x="0" y="201564"/>
            <a:ext cx="360000" cy="720000"/>
          </a:xfrm>
          <a:custGeom>
            <a:avLst/>
            <a:gdLst>
              <a:gd name="connsiteX0" fmla="*/ 0 w 360000"/>
              <a:gd name="connsiteY0" fmla="*/ 0 h 720000"/>
              <a:gd name="connsiteX1" fmla="*/ 360000 w 360000"/>
              <a:gd name="connsiteY1" fmla="*/ 360000 h 720000"/>
              <a:gd name="connsiteX2" fmla="*/ 0 w 360000"/>
              <a:gd name="connsiteY2" fmla="*/ 720000 h 720000"/>
            </a:gdLst>
            <a:ahLst/>
            <a:cxnLst>
              <a:cxn ang="0">
                <a:pos x="connsiteX0" y="connsiteY0"/>
              </a:cxn>
              <a:cxn ang="0">
                <a:pos x="connsiteX1" y="connsiteY1"/>
              </a:cxn>
              <a:cxn ang="0">
                <a:pos x="connsiteX2" y="connsiteY2"/>
              </a:cxn>
            </a:cxnLst>
            <a:rect l="l" t="t" r="r" b="b"/>
            <a:pathLst>
              <a:path w="360000" h="720000">
                <a:moveTo>
                  <a:pt x="0" y="0"/>
                </a:moveTo>
                <a:cubicBezTo>
                  <a:pt x="198823" y="0"/>
                  <a:pt x="360000" y="161177"/>
                  <a:pt x="360000" y="360000"/>
                </a:cubicBezTo>
                <a:cubicBezTo>
                  <a:pt x="360000" y="558823"/>
                  <a:pt x="198823" y="720000"/>
                  <a:pt x="0" y="7200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23" name="Espace réservé pour une image  10"/>
          <p:cNvSpPr>
            <a:spLocks noGrp="1"/>
          </p:cNvSpPr>
          <p:nvPr>
            <p:ph type="pic" sz="quarter" idx="24" hasCustomPrompt="1"/>
          </p:nvPr>
        </p:nvSpPr>
        <p:spPr bwMode="gray">
          <a:xfrm>
            <a:off x="288242" y="7823777"/>
            <a:ext cx="4536000" cy="20160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Click on the icon to insert a professional high quality image from Alstom Partners: https://www.partners.alstom.com/</a:t>
            </a:r>
            <a:br>
              <a:rPr lang="en-GB" noProof="0"/>
            </a:br>
            <a:r>
              <a:rPr lang="en-GB" noProof="0"/>
              <a:t>Use the crop tool to move the image inside the picture zone.</a:t>
            </a:r>
          </a:p>
        </p:txBody>
      </p:sp>
      <p:sp>
        <p:nvSpPr>
          <p:cNvPr id="36" name="Espace réservé du texte 5"/>
          <p:cNvSpPr>
            <a:spLocks noGrp="1"/>
          </p:cNvSpPr>
          <p:nvPr>
            <p:ph type="body" sz="quarter" idx="25" hasCustomPrompt="1"/>
          </p:nvPr>
        </p:nvSpPr>
        <p:spPr>
          <a:xfrm>
            <a:off x="288242" y="1312156"/>
            <a:ext cx="3420381" cy="252000"/>
          </a:xfrm>
        </p:spPr>
        <p:txBody>
          <a:bodyPr/>
          <a:lstStyle>
            <a:lvl1pPr>
              <a:defRPr b="1" cap="all" baseline="0"/>
            </a:lvl1pPr>
          </a:lstStyle>
          <a:p>
            <a:pPr lvl="0"/>
            <a:r>
              <a:rPr lang="en-US" noProof="0"/>
              <a:t>: subtitle1</a:t>
            </a:r>
          </a:p>
        </p:txBody>
      </p:sp>
      <p:sp>
        <p:nvSpPr>
          <p:cNvPr id="37" name="Espace réservé du texte 5"/>
          <p:cNvSpPr>
            <a:spLocks noGrp="1"/>
          </p:cNvSpPr>
          <p:nvPr>
            <p:ph type="body" sz="quarter" idx="26" hasCustomPrompt="1"/>
          </p:nvPr>
        </p:nvSpPr>
        <p:spPr>
          <a:xfrm>
            <a:off x="3888643" y="1312156"/>
            <a:ext cx="3420381" cy="252000"/>
          </a:xfrm>
        </p:spPr>
        <p:txBody>
          <a:bodyPr/>
          <a:lstStyle>
            <a:lvl1pPr>
              <a:defRPr b="1" cap="all" baseline="0"/>
            </a:lvl1pPr>
          </a:lstStyle>
          <a:p>
            <a:pPr lvl="0"/>
            <a:r>
              <a:rPr lang="en-US" noProof="0"/>
              <a:t>: subtitle2</a:t>
            </a:r>
          </a:p>
        </p:txBody>
      </p:sp>
      <p:sp>
        <p:nvSpPr>
          <p:cNvPr id="38" name="Espace réservé du contenu 18"/>
          <p:cNvSpPr>
            <a:spLocks noGrp="1"/>
          </p:cNvSpPr>
          <p:nvPr>
            <p:ph sz="quarter" idx="28" hasCustomPrompt="1"/>
          </p:nvPr>
        </p:nvSpPr>
        <p:spPr>
          <a:xfrm>
            <a:off x="288242" y="1593465"/>
            <a:ext cx="3420000" cy="2199600"/>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39" name="Espace réservé du contenu 18"/>
          <p:cNvSpPr>
            <a:spLocks noGrp="1"/>
          </p:cNvSpPr>
          <p:nvPr>
            <p:ph sz="quarter" idx="29" hasCustomPrompt="1"/>
          </p:nvPr>
        </p:nvSpPr>
        <p:spPr>
          <a:xfrm>
            <a:off x="3889023" y="1593465"/>
            <a:ext cx="3420000" cy="2199600"/>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40" name="Espace réservé du texte 5"/>
          <p:cNvSpPr>
            <a:spLocks noGrp="1"/>
          </p:cNvSpPr>
          <p:nvPr>
            <p:ph type="body" sz="quarter" idx="30" hasCustomPrompt="1"/>
          </p:nvPr>
        </p:nvSpPr>
        <p:spPr>
          <a:xfrm>
            <a:off x="288242" y="3973091"/>
            <a:ext cx="3420381" cy="252000"/>
          </a:xfrm>
        </p:spPr>
        <p:txBody>
          <a:bodyPr/>
          <a:lstStyle>
            <a:lvl1pPr>
              <a:defRPr b="1" cap="all" baseline="0"/>
            </a:lvl1pPr>
          </a:lstStyle>
          <a:p>
            <a:pPr lvl="0"/>
            <a:r>
              <a:rPr lang="en-US" noProof="0"/>
              <a:t>: subtitle3</a:t>
            </a:r>
          </a:p>
        </p:txBody>
      </p:sp>
      <p:sp>
        <p:nvSpPr>
          <p:cNvPr id="41" name="Espace réservé du texte 5"/>
          <p:cNvSpPr>
            <a:spLocks noGrp="1"/>
          </p:cNvSpPr>
          <p:nvPr>
            <p:ph type="body" sz="quarter" idx="31" hasCustomPrompt="1"/>
          </p:nvPr>
        </p:nvSpPr>
        <p:spPr>
          <a:xfrm>
            <a:off x="3889023" y="3973091"/>
            <a:ext cx="3420381" cy="252000"/>
          </a:xfrm>
        </p:spPr>
        <p:txBody>
          <a:bodyPr/>
          <a:lstStyle>
            <a:lvl1pPr>
              <a:defRPr b="1" cap="all" baseline="0"/>
            </a:lvl1pPr>
          </a:lstStyle>
          <a:p>
            <a:pPr lvl="0"/>
            <a:r>
              <a:rPr lang="en-US" noProof="0"/>
              <a:t>: subtitle4</a:t>
            </a:r>
          </a:p>
        </p:txBody>
      </p:sp>
      <p:sp>
        <p:nvSpPr>
          <p:cNvPr id="42" name="Espace réservé du contenu 18"/>
          <p:cNvSpPr>
            <a:spLocks noGrp="1"/>
          </p:cNvSpPr>
          <p:nvPr>
            <p:ph sz="quarter" idx="32" hasCustomPrompt="1"/>
          </p:nvPr>
        </p:nvSpPr>
        <p:spPr>
          <a:xfrm>
            <a:off x="288242" y="4254400"/>
            <a:ext cx="3420000" cy="2199600"/>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43" name="Espace réservé du contenu 18"/>
          <p:cNvSpPr>
            <a:spLocks noGrp="1"/>
          </p:cNvSpPr>
          <p:nvPr>
            <p:ph sz="quarter" idx="33" hasCustomPrompt="1"/>
          </p:nvPr>
        </p:nvSpPr>
        <p:spPr>
          <a:xfrm>
            <a:off x="3889023" y="4254400"/>
            <a:ext cx="3420000" cy="2199600"/>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44" name="Espace réservé du texte 5"/>
          <p:cNvSpPr>
            <a:spLocks noGrp="1"/>
          </p:cNvSpPr>
          <p:nvPr>
            <p:ph type="body" sz="quarter" idx="34" hasCustomPrompt="1"/>
          </p:nvPr>
        </p:nvSpPr>
        <p:spPr>
          <a:xfrm>
            <a:off x="288242" y="1029581"/>
            <a:ext cx="7021563" cy="252000"/>
          </a:xfrm>
        </p:spPr>
        <p:txBody>
          <a:bodyPr/>
          <a:lstStyle>
            <a:lvl1pPr>
              <a:defRPr b="1" cap="all" baseline="0"/>
            </a:lvl1pPr>
          </a:lstStyle>
          <a:p>
            <a:pPr lvl="0"/>
            <a:r>
              <a:rPr lang="en-US" noProof="0"/>
              <a:t>: MAIN TITLE or Sub title</a:t>
            </a:r>
          </a:p>
        </p:txBody>
      </p:sp>
    </p:spTree>
    <p:extLst>
      <p:ext uri="{BB962C8B-B14F-4D97-AF65-F5344CB8AC3E}">
        <p14:creationId xmlns:p14="http://schemas.microsoft.com/office/powerpoint/2010/main" val="22789922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ver">
    <p:spTree>
      <p:nvGrpSpPr>
        <p:cNvPr id="1" name=""/>
        <p:cNvGrpSpPr/>
        <p:nvPr/>
      </p:nvGrpSpPr>
      <p:grpSpPr>
        <a:xfrm>
          <a:off x="0" y="0"/>
          <a:ext cx="0" cy="0"/>
          <a:chOff x="0" y="0"/>
          <a:chExt cx="0" cy="0"/>
        </a:xfrm>
      </p:grpSpPr>
      <p:grpSp>
        <p:nvGrpSpPr>
          <p:cNvPr id="2" name="Groupe 1"/>
          <p:cNvGrpSpPr/>
          <p:nvPr userDrawn="1"/>
        </p:nvGrpSpPr>
        <p:grpSpPr bwMode="gray">
          <a:xfrm>
            <a:off x="-1" y="0"/>
            <a:ext cx="7561264" cy="10063224"/>
            <a:chOff x="-1" y="0"/>
            <a:chExt cx="7561264" cy="10063224"/>
          </a:xfrm>
        </p:grpSpPr>
        <p:sp>
          <p:nvSpPr>
            <p:cNvPr id="20" name="Rectangle 19"/>
            <p:cNvSpPr/>
            <p:nvPr userDrawn="1"/>
          </p:nvSpPr>
          <p:spPr bwMode="gray">
            <a:xfrm>
              <a:off x="-1" y="0"/>
              <a:ext cx="7561264" cy="100632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userDrawn="1"/>
          </p:nvSpPr>
          <p:spPr bwMode="gray">
            <a:xfrm>
              <a:off x="-1" y="0"/>
              <a:ext cx="7560000" cy="2376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9" name="Rectangle 18"/>
            <p:cNvSpPr/>
            <p:nvPr userDrawn="1"/>
          </p:nvSpPr>
          <p:spPr bwMode="gray">
            <a:xfrm>
              <a:off x="-1" y="2372400"/>
              <a:ext cx="7560000" cy="208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sp>
        <p:nvSpPr>
          <p:cNvPr id="13" name="Espace réservé de la date 12"/>
          <p:cNvSpPr>
            <a:spLocks noGrp="1"/>
          </p:cNvSpPr>
          <p:nvPr>
            <p:ph type="dt" sz="half" idx="10"/>
          </p:nvPr>
        </p:nvSpPr>
        <p:spPr bwMode="gray"/>
        <p:txBody>
          <a:bodyPr/>
          <a:lstStyle/>
          <a:p>
            <a:fld id="{0DB0EBEF-BBF9-45A2-9F96-90F68316ACBB}" type="datetime1">
              <a:rPr lang="en-US" noProof="0" smtClean="0"/>
              <a:pPr/>
              <a:t>8/30/2024</a:t>
            </a:fld>
            <a:endParaRPr lang="en-US" noProof="0"/>
          </a:p>
        </p:txBody>
      </p:sp>
      <p:sp>
        <p:nvSpPr>
          <p:cNvPr id="14" name="Espace réservé du pied de page 13"/>
          <p:cNvSpPr>
            <a:spLocks noGrp="1"/>
          </p:cNvSpPr>
          <p:nvPr>
            <p:ph type="ftr" sz="quarter" idx="11"/>
          </p:nvPr>
        </p:nvSpPr>
        <p:spPr bwMode="gray"/>
        <p:txBody>
          <a:bodyPr/>
          <a:lstStyle/>
          <a:p>
            <a:endParaRPr lang="en-US" noProof="0"/>
          </a:p>
        </p:txBody>
      </p:sp>
      <p:sp>
        <p:nvSpPr>
          <p:cNvPr id="15" name="Espace réservé du numéro de diapositive 14"/>
          <p:cNvSpPr>
            <a:spLocks noGrp="1"/>
          </p:cNvSpPr>
          <p:nvPr>
            <p:ph type="sldNum" sz="quarter" idx="12"/>
          </p:nvPr>
        </p:nvSpPr>
        <p:spPr bwMode="gray"/>
        <p:txBody>
          <a:bodyPr/>
          <a:lstStyle/>
          <a:p>
            <a:fld id="{733122C9-A0B9-462F-8757-0847AD287B63}" type="slidenum">
              <a:rPr lang="en-US" noProof="0" smtClean="0"/>
              <a:pPr/>
              <a:t>‹N°›</a:t>
            </a:fld>
            <a:endParaRPr lang="en-US" noProof="0"/>
          </a:p>
        </p:txBody>
      </p:sp>
      <p:sp>
        <p:nvSpPr>
          <p:cNvPr id="10" name="Espace réservé du texte 9">
            <a:extLst>
              <a:ext uri="{FF2B5EF4-FFF2-40B4-BE49-F238E27FC236}">
                <a16:creationId xmlns:a16="http://schemas.microsoft.com/office/drawing/2014/main" id="{89BF5DAB-B566-4197-A78E-DE7733D3F0AD}"/>
              </a:ext>
            </a:extLst>
          </p:cNvPr>
          <p:cNvSpPr>
            <a:spLocks noGrp="1"/>
          </p:cNvSpPr>
          <p:nvPr>
            <p:ph type="body" sz="quarter" idx="13" hasCustomPrompt="1"/>
          </p:nvPr>
        </p:nvSpPr>
        <p:spPr bwMode="gray">
          <a:xfrm>
            <a:off x="5955157" y="500446"/>
            <a:ext cx="1606106" cy="1368000"/>
          </a:xfrm>
          <a:custGeom>
            <a:avLst/>
            <a:gdLst>
              <a:gd name="connsiteX0" fmla="*/ 684000 w 1606106"/>
              <a:gd name="connsiteY0" fmla="*/ 0 h 1368000"/>
              <a:gd name="connsiteX1" fmla="*/ 686746 w 1606106"/>
              <a:gd name="connsiteY1" fmla="*/ 277 h 1368000"/>
              <a:gd name="connsiteX2" fmla="*/ 686746 w 1606106"/>
              <a:gd name="connsiteY2" fmla="*/ 0 h 1368000"/>
              <a:gd name="connsiteX3" fmla="*/ 1606106 w 1606106"/>
              <a:gd name="connsiteY3" fmla="*/ 0 h 1368000"/>
              <a:gd name="connsiteX4" fmla="*/ 1606106 w 1606106"/>
              <a:gd name="connsiteY4" fmla="*/ 1368000 h 1368000"/>
              <a:gd name="connsiteX5" fmla="*/ 686746 w 1606106"/>
              <a:gd name="connsiteY5" fmla="*/ 1368000 h 1368000"/>
              <a:gd name="connsiteX6" fmla="*/ 686746 w 1606106"/>
              <a:gd name="connsiteY6" fmla="*/ 1367723 h 1368000"/>
              <a:gd name="connsiteX7" fmla="*/ 684000 w 1606106"/>
              <a:gd name="connsiteY7" fmla="*/ 1368000 h 1368000"/>
              <a:gd name="connsiteX8" fmla="*/ 0 w 1606106"/>
              <a:gd name="connsiteY8" fmla="*/ 684000 h 1368000"/>
              <a:gd name="connsiteX9" fmla="*/ 684000 w 1606106"/>
              <a:gd name="connsiteY9" fmla="*/ 0 h 136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06106" h="1368000">
                <a:moveTo>
                  <a:pt x="684000" y="0"/>
                </a:moveTo>
                <a:lnTo>
                  <a:pt x="686746" y="277"/>
                </a:lnTo>
                <a:lnTo>
                  <a:pt x="686746" y="0"/>
                </a:lnTo>
                <a:lnTo>
                  <a:pt x="1606106" y="0"/>
                </a:lnTo>
                <a:lnTo>
                  <a:pt x="1606106" y="1368000"/>
                </a:lnTo>
                <a:lnTo>
                  <a:pt x="686746" y="1368000"/>
                </a:lnTo>
                <a:lnTo>
                  <a:pt x="686746" y="1367723"/>
                </a:lnTo>
                <a:lnTo>
                  <a:pt x="684000" y="1368000"/>
                </a:lnTo>
                <a:cubicBezTo>
                  <a:pt x="306237" y="1368000"/>
                  <a:pt x="0" y="1061763"/>
                  <a:pt x="0" y="684000"/>
                </a:cubicBezTo>
                <a:cubicBezTo>
                  <a:pt x="0" y="306237"/>
                  <a:pt x="306237" y="0"/>
                  <a:pt x="684000" y="0"/>
                </a:cubicBezTo>
                <a:close/>
              </a:path>
            </a:pathLst>
          </a:custGeom>
          <a:solidFill>
            <a:schemeClr val="accent1"/>
          </a:solidFill>
        </p:spPr>
        <p:txBody>
          <a:bodyPr wrap="square" tIns="72000" anchor="ctr" anchorCtr="0">
            <a:noAutofit/>
          </a:bodyPr>
          <a:lstStyle>
            <a:lvl1pPr algn="ctr">
              <a:defRPr sz="1600" cap="all" baseline="0">
                <a:solidFill>
                  <a:schemeClr val="bg1"/>
                </a:solidFill>
              </a:defRPr>
            </a:lvl1pPr>
          </a:lstStyle>
          <a:p>
            <a:pPr lvl="0"/>
            <a:r>
              <a:rPr lang="en-US" noProof="0"/>
              <a:t>Product </a:t>
            </a:r>
            <a:br>
              <a:rPr lang="en-US" noProof="0"/>
            </a:br>
            <a:r>
              <a:rPr lang="en-US" noProof="0"/>
              <a:t>sheet</a:t>
            </a:r>
          </a:p>
        </p:txBody>
      </p:sp>
      <p:sp>
        <p:nvSpPr>
          <p:cNvPr id="5" name="Espace réservé du texte 4"/>
          <p:cNvSpPr>
            <a:spLocks noGrp="1"/>
          </p:cNvSpPr>
          <p:nvPr>
            <p:ph type="body" sz="quarter" idx="16" hasCustomPrompt="1"/>
          </p:nvPr>
        </p:nvSpPr>
        <p:spPr bwMode="gray">
          <a:xfrm>
            <a:off x="684287" y="2372400"/>
            <a:ext cx="6624564" cy="2088000"/>
          </a:xfrm>
        </p:spPr>
        <p:txBody>
          <a:bodyPr anchor="ctr" anchorCtr="0"/>
          <a:lstStyle>
            <a:lvl1pPr>
              <a:defRPr sz="1500" b="0">
                <a:solidFill>
                  <a:schemeClr val="accent3"/>
                </a:solidFill>
              </a:defRPr>
            </a:lvl1pPr>
          </a:lstStyle>
          <a:p>
            <a:pPr lvl="0"/>
            <a:r>
              <a:rPr lang="en-US" noProof="0"/>
              <a:t>Main benefits to customer/value proposition: What is the main message we want </a:t>
            </a:r>
            <a:br>
              <a:rPr lang="en-US" noProof="0"/>
            </a:br>
            <a:r>
              <a:rPr lang="en-US" noProof="0"/>
              <a:t>to give to our customers with this document? What do we want our customer to retain? </a:t>
            </a:r>
          </a:p>
          <a:p>
            <a:pPr lvl="0"/>
            <a:r>
              <a:rPr lang="en-US" noProof="0"/>
              <a:t>What is remarkable with this product?</a:t>
            </a:r>
            <a:br>
              <a:rPr lang="en-US" noProof="0"/>
            </a:br>
            <a:r>
              <a:rPr lang="en-US" noProof="0"/>
              <a:t>(max 50 words)</a:t>
            </a:r>
          </a:p>
        </p:txBody>
      </p:sp>
      <p:sp>
        <p:nvSpPr>
          <p:cNvPr id="7" name="Espace réservé du texte 6"/>
          <p:cNvSpPr>
            <a:spLocks noGrp="1"/>
          </p:cNvSpPr>
          <p:nvPr>
            <p:ph type="body" sz="quarter" idx="17" hasCustomPrompt="1"/>
          </p:nvPr>
        </p:nvSpPr>
        <p:spPr bwMode="gray">
          <a:xfrm>
            <a:off x="288243" y="9049541"/>
            <a:ext cx="2160240" cy="833663"/>
          </a:xfrm>
          <a:solidFill>
            <a:schemeClr val="accent3"/>
          </a:solidFill>
        </p:spPr>
        <p:txBody>
          <a:bodyPr lIns="162000" tIns="108000" rIns="162000" bIns="108000" anchor="b" anchorCtr="0">
            <a:spAutoFit/>
          </a:bodyPr>
          <a:lstStyle>
            <a:lvl1pPr>
              <a:spcAft>
                <a:spcPts val="600"/>
              </a:spcAft>
              <a:defRPr b="1" cap="all" baseline="0">
                <a:solidFill>
                  <a:schemeClr val="bg1"/>
                </a:solidFill>
              </a:defRPr>
            </a:lvl1pPr>
            <a:lvl2pPr>
              <a:spcBef>
                <a:spcPts val="600"/>
              </a:spcBef>
              <a:spcAft>
                <a:spcPts val="0"/>
              </a:spcAft>
              <a:defRPr b="1">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KEY BENEFITS / KEY FIGURES</a:t>
            </a:r>
          </a:p>
          <a:p>
            <a:pPr lvl="1"/>
            <a:r>
              <a:rPr lang="en-US"/>
              <a:t>Subtitle</a:t>
            </a:r>
          </a:p>
          <a:p>
            <a:pPr lvl="2"/>
            <a:r>
              <a:rPr lang="en-US"/>
              <a:t>Text bullet points</a:t>
            </a:r>
          </a:p>
        </p:txBody>
      </p:sp>
      <p:sp>
        <p:nvSpPr>
          <p:cNvPr id="42" name="Espace réservé du texte 2"/>
          <p:cNvSpPr>
            <a:spLocks noGrp="1"/>
          </p:cNvSpPr>
          <p:nvPr>
            <p:ph type="body" sz="quarter" idx="14" hasCustomPrompt="1"/>
          </p:nvPr>
        </p:nvSpPr>
        <p:spPr>
          <a:xfrm>
            <a:off x="684213" y="1188000"/>
            <a:ext cx="5220000" cy="435706"/>
          </a:xfrm>
        </p:spPr>
        <p:txBody>
          <a:bodyPr anchor="b" anchorCtr="0"/>
          <a:lstStyle>
            <a:lvl1pPr>
              <a:defRPr sz="2600" b="1" cap="all" baseline="0">
                <a:solidFill>
                  <a:schemeClr val="bg1"/>
                </a:solidFill>
              </a:defRPr>
            </a:lvl1pPr>
          </a:lstStyle>
          <a:p>
            <a:pPr lvl="0"/>
            <a:r>
              <a:rPr lang="en-US" noProof="0"/>
              <a:t>: Product name</a:t>
            </a:r>
          </a:p>
        </p:txBody>
      </p:sp>
      <p:sp>
        <p:nvSpPr>
          <p:cNvPr id="43" name="Espace réservé du texte 2"/>
          <p:cNvSpPr>
            <a:spLocks noGrp="1"/>
          </p:cNvSpPr>
          <p:nvPr>
            <p:ph type="body" sz="quarter" idx="15" hasCustomPrompt="1"/>
          </p:nvPr>
        </p:nvSpPr>
        <p:spPr>
          <a:xfrm>
            <a:off x="684213" y="1609120"/>
            <a:ext cx="5220000" cy="385440"/>
          </a:xfrm>
        </p:spPr>
        <p:txBody>
          <a:bodyPr anchor="t" anchorCtr="0"/>
          <a:lstStyle>
            <a:lvl1pPr>
              <a:defRPr sz="2200" b="0" cap="all" baseline="0">
                <a:solidFill>
                  <a:schemeClr val="bg1"/>
                </a:solidFill>
              </a:defRPr>
            </a:lvl1pPr>
          </a:lstStyle>
          <a:p>
            <a:pPr lvl="0"/>
            <a:r>
              <a:rPr lang="en-US" noProof="0"/>
              <a:t>: Subtitle - optional</a:t>
            </a:r>
          </a:p>
        </p:txBody>
      </p:sp>
      <p:sp>
        <p:nvSpPr>
          <p:cNvPr id="44" name="Espace réservé du texte 3"/>
          <p:cNvSpPr>
            <a:spLocks noGrp="1"/>
          </p:cNvSpPr>
          <p:nvPr>
            <p:ph type="body" sz="quarter" idx="29" hasCustomPrompt="1"/>
          </p:nvPr>
        </p:nvSpPr>
        <p:spPr>
          <a:xfrm>
            <a:off x="684212" y="971976"/>
            <a:ext cx="5220000" cy="216024"/>
          </a:xfrm>
        </p:spPr>
        <p:txBody>
          <a:bodyPr/>
          <a:lstStyle>
            <a:lvl1pPr>
              <a:defRPr sz="1600" b="0" cap="all" baseline="0">
                <a:solidFill>
                  <a:schemeClr val="bg1"/>
                </a:solidFill>
              </a:defRPr>
            </a:lvl1pPr>
          </a:lstStyle>
          <a:p>
            <a:pPr lvl="0"/>
            <a:r>
              <a:rPr lang="en-US" noProof="0"/>
              <a:t>Product category</a:t>
            </a:r>
          </a:p>
        </p:txBody>
      </p:sp>
      <p:sp>
        <p:nvSpPr>
          <p:cNvPr id="45" name="Espace réservé du texte 11"/>
          <p:cNvSpPr>
            <a:spLocks noGrp="1"/>
          </p:cNvSpPr>
          <p:nvPr>
            <p:ph type="body" sz="quarter" idx="18" hasCustomPrompt="1"/>
          </p:nvPr>
        </p:nvSpPr>
        <p:spPr>
          <a:xfrm>
            <a:off x="2700339" y="4850709"/>
            <a:ext cx="4608511" cy="171955"/>
          </a:xfrm>
        </p:spPr>
        <p:txBody>
          <a:bodyPr/>
          <a:lstStyle>
            <a:lvl1pPr>
              <a:defRPr sz="1100" b="1">
                <a:solidFill>
                  <a:schemeClr val="accent1"/>
                </a:solidFill>
              </a:defRPr>
            </a:lvl1pPr>
            <a:lvl2pPr>
              <a:spcBef>
                <a:spcPts val="0"/>
              </a:spcBef>
              <a:defRPr sz="1000"/>
            </a:lvl2pPr>
          </a:lstStyle>
          <a:p>
            <a:pPr lvl="0"/>
            <a:r>
              <a:rPr lang="en-US" noProof="0"/>
              <a:t>GENERAL DESCRIPTION</a:t>
            </a:r>
          </a:p>
        </p:txBody>
      </p:sp>
      <p:sp>
        <p:nvSpPr>
          <p:cNvPr id="47" name="Espace réservé du texte 11"/>
          <p:cNvSpPr>
            <a:spLocks noGrp="1"/>
          </p:cNvSpPr>
          <p:nvPr>
            <p:ph type="body" sz="quarter" idx="25" hasCustomPrompt="1"/>
          </p:nvPr>
        </p:nvSpPr>
        <p:spPr>
          <a:xfrm>
            <a:off x="2700339" y="6030776"/>
            <a:ext cx="4608000" cy="171955"/>
          </a:xfrm>
        </p:spPr>
        <p:txBody>
          <a:bodyPr/>
          <a:lstStyle>
            <a:lvl1pPr>
              <a:defRPr sz="1100" b="1">
                <a:solidFill>
                  <a:schemeClr val="accent1"/>
                </a:solidFill>
              </a:defRPr>
            </a:lvl1pPr>
            <a:lvl2pPr>
              <a:spcBef>
                <a:spcPts val="0"/>
              </a:spcBef>
              <a:defRPr sz="1000"/>
            </a:lvl2pPr>
          </a:lstStyle>
          <a:p>
            <a:pPr lvl="0"/>
            <a:r>
              <a:rPr lang="en-US" noProof="0"/>
              <a:t>CUSTOMER BENEFITS</a:t>
            </a:r>
          </a:p>
        </p:txBody>
      </p:sp>
      <p:sp>
        <p:nvSpPr>
          <p:cNvPr id="48" name="Espace réservé du texte 11"/>
          <p:cNvSpPr>
            <a:spLocks noGrp="1"/>
          </p:cNvSpPr>
          <p:nvPr>
            <p:ph type="body" sz="quarter" idx="26" hasCustomPrompt="1"/>
          </p:nvPr>
        </p:nvSpPr>
        <p:spPr>
          <a:xfrm>
            <a:off x="2700339" y="6242989"/>
            <a:ext cx="2232000" cy="176400"/>
          </a:xfrm>
        </p:spPr>
        <p:txBody>
          <a:bodyPr/>
          <a:lstStyle>
            <a:lvl1pPr>
              <a:defRPr sz="1000" b="1">
                <a:solidFill>
                  <a:schemeClr val="accent3"/>
                </a:solidFill>
              </a:defRPr>
            </a:lvl1pPr>
            <a:lvl2pPr>
              <a:spcBef>
                <a:spcPts val="0"/>
              </a:spcBef>
              <a:defRPr sz="1000"/>
            </a:lvl2pPr>
          </a:lstStyle>
          <a:p>
            <a:pPr lvl="0"/>
            <a:r>
              <a:rPr lang="en-US" noProof="0"/>
              <a:t>Customer benefit 1</a:t>
            </a:r>
          </a:p>
        </p:txBody>
      </p:sp>
      <p:sp>
        <p:nvSpPr>
          <p:cNvPr id="49" name="Espace réservé du texte 11"/>
          <p:cNvSpPr>
            <a:spLocks noGrp="1"/>
          </p:cNvSpPr>
          <p:nvPr>
            <p:ph type="body" sz="quarter" idx="31" hasCustomPrompt="1"/>
          </p:nvPr>
        </p:nvSpPr>
        <p:spPr>
          <a:xfrm>
            <a:off x="5076850" y="6242989"/>
            <a:ext cx="2232000" cy="176400"/>
          </a:xfrm>
        </p:spPr>
        <p:txBody>
          <a:bodyPr/>
          <a:lstStyle>
            <a:lvl1pPr>
              <a:defRPr sz="1000" b="1">
                <a:solidFill>
                  <a:schemeClr val="accent3"/>
                </a:solidFill>
              </a:defRPr>
            </a:lvl1pPr>
            <a:lvl2pPr>
              <a:spcBef>
                <a:spcPts val="0"/>
              </a:spcBef>
              <a:defRPr sz="1000"/>
            </a:lvl2pPr>
          </a:lstStyle>
          <a:p>
            <a:pPr lvl="0"/>
            <a:r>
              <a:rPr lang="en-US" noProof="0"/>
              <a:t>Customer benefit 2</a:t>
            </a:r>
          </a:p>
        </p:txBody>
      </p:sp>
      <p:sp>
        <p:nvSpPr>
          <p:cNvPr id="50" name="Espace réservé du texte 11"/>
          <p:cNvSpPr>
            <a:spLocks noGrp="1"/>
          </p:cNvSpPr>
          <p:nvPr>
            <p:ph type="body" sz="quarter" idx="33" hasCustomPrompt="1"/>
          </p:nvPr>
        </p:nvSpPr>
        <p:spPr>
          <a:xfrm>
            <a:off x="2700339" y="7827165"/>
            <a:ext cx="2232000" cy="176400"/>
          </a:xfrm>
        </p:spPr>
        <p:txBody>
          <a:bodyPr/>
          <a:lstStyle>
            <a:lvl1pPr>
              <a:defRPr sz="1000" b="1">
                <a:solidFill>
                  <a:schemeClr val="accent3"/>
                </a:solidFill>
              </a:defRPr>
            </a:lvl1pPr>
            <a:lvl2pPr>
              <a:spcBef>
                <a:spcPts val="0"/>
              </a:spcBef>
              <a:defRPr sz="1000"/>
            </a:lvl2pPr>
          </a:lstStyle>
          <a:p>
            <a:pPr lvl="0"/>
            <a:r>
              <a:rPr lang="en-US" noProof="0"/>
              <a:t>Customer benefit 3</a:t>
            </a:r>
          </a:p>
        </p:txBody>
      </p:sp>
      <p:sp>
        <p:nvSpPr>
          <p:cNvPr id="51" name="Espace réservé du texte 11"/>
          <p:cNvSpPr>
            <a:spLocks noGrp="1"/>
          </p:cNvSpPr>
          <p:nvPr>
            <p:ph type="body" sz="quarter" idx="35" hasCustomPrompt="1"/>
          </p:nvPr>
        </p:nvSpPr>
        <p:spPr>
          <a:xfrm>
            <a:off x="5076850" y="7827165"/>
            <a:ext cx="2232000" cy="176400"/>
          </a:xfrm>
        </p:spPr>
        <p:txBody>
          <a:bodyPr/>
          <a:lstStyle>
            <a:lvl1pPr>
              <a:defRPr sz="1000" b="1">
                <a:solidFill>
                  <a:schemeClr val="accent3"/>
                </a:solidFill>
              </a:defRPr>
            </a:lvl1pPr>
            <a:lvl2pPr>
              <a:spcBef>
                <a:spcPts val="0"/>
              </a:spcBef>
              <a:defRPr sz="1000"/>
            </a:lvl2pPr>
          </a:lstStyle>
          <a:p>
            <a:pPr lvl="0"/>
            <a:r>
              <a:rPr lang="en-US" noProof="0"/>
              <a:t>Customer benefit 4</a:t>
            </a:r>
          </a:p>
        </p:txBody>
      </p:sp>
      <p:sp>
        <p:nvSpPr>
          <p:cNvPr id="52" name="Espace réservé du texte 11"/>
          <p:cNvSpPr>
            <a:spLocks noGrp="1"/>
          </p:cNvSpPr>
          <p:nvPr>
            <p:ph type="body" sz="quarter" idx="36" hasCustomPrompt="1"/>
          </p:nvPr>
        </p:nvSpPr>
        <p:spPr>
          <a:xfrm>
            <a:off x="2700339" y="5062923"/>
            <a:ext cx="4608511" cy="940234"/>
          </a:xfrm>
        </p:spPr>
        <p:txBody>
          <a:bodyPr/>
          <a:lstStyle>
            <a:lvl1pPr>
              <a:defRPr sz="1000" b="0">
                <a:solidFill>
                  <a:schemeClr val="accent3"/>
                </a:solidFill>
              </a:defRPr>
            </a:lvl1pPr>
            <a:lvl2pPr>
              <a:spcBef>
                <a:spcPts val="0"/>
              </a:spcBef>
              <a:defRPr sz="1000"/>
            </a:lvl2pPr>
          </a:lstStyle>
          <a:p>
            <a:pPr lvl="0"/>
            <a:r>
              <a:rPr lang="en-US" noProof="0"/>
              <a:t>Text</a:t>
            </a:r>
          </a:p>
          <a:p>
            <a:pPr lvl="1"/>
            <a:endParaRPr lang="en-US" noProof="0"/>
          </a:p>
        </p:txBody>
      </p:sp>
      <p:sp>
        <p:nvSpPr>
          <p:cNvPr id="53" name="Espace réservé du texte 11"/>
          <p:cNvSpPr>
            <a:spLocks noGrp="1"/>
          </p:cNvSpPr>
          <p:nvPr>
            <p:ph type="body" sz="quarter" idx="37" hasCustomPrompt="1"/>
          </p:nvPr>
        </p:nvSpPr>
        <p:spPr>
          <a:xfrm>
            <a:off x="2700339" y="6395389"/>
            <a:ext cx="2232000" cy="787834"/>
          </a:xfrm>
        </p:spPr>
        <p:txBody>
          <a:bodyPr/>
          <a:lstStyle>
            <a:lvl1pPr>
              <a:defRPr sz="1000" b="0">
                <a:solidFill>
                  <a:schemeClr val="accent3"/>
                </a:solidFill>
              </a:defRPr>
            </a:lvl1pPr>
            <a:lvl2pPr>
              <a:spcBef>
                <a:spcPts val="0"/>
              </a:spcBef>
              <a:defRPr sz="1000" b="0"/>
            </a:lvl2pPr>
          </a:lstStyle>
          <a:p>
            <a:pPr lvl="0"/>
            <a:r>
              <a:rPr lang="en-US" noProof="0"/>
              <a:t>Text</a:t>
            </a:r>
          </a:p>
        </p:txBody>
      </p:sp>
      <p:sp>
        <p:nvSpPr>
          <p:cNvPr id="54" name="Espace réservé du texte 11"/>
          <p:cNvSpPr>
            <a:spLocks noGrp="1"/>
          </p:cNvSpPr>
          <p:nvPr>
            <p:ph type="body" sz="quarter" idx="38" hasCustomPrompt="1"/>
          </p:nvPr>
        </p:nvSpPr>
        <p:spPr>
          <a:xfrm>
            <a:off x="5076850" y="6395389"/>
            <a:ext cx="2232000" cy="787834"/>
          </a:xfrm>
        </p:spPr>
        <p:txBody>
          <a:bodyPr/>
          <a:lstStyle>
            <a:lvl1pPr>
              <a:defRPr sz="1000" b="0">
                <a:solidFill>
                  <a:schemeClr val="accent3"/>
                </a:solidFill>
              </a:defRPr>
            </a:lvl1pPr>
            <a:lvl2pPr>
              <a:spcBef>
                <a:spcPts val="0"/>
              </a:spcBef>
              <a:defRPr sz="1000" b="0"/>
            </a:lvl2pPr>
          </a:lstStyle>
          <a:p>
            <a:pPr lvl="0"/>
            <a:r>
              <a:rPr lang="en-US" noProof="0"/>
              <a:t>Text</a:t>
            </a:r>
          </a:p>
        </p:txBody>
      </p:sp>
      <p:sp>
        <p:nvSpPr>
          <p:cNvPr id="55" name="Espace réservé du texte 11"/>
          <p:cNvSpPr>
            <a:spLocks noGrp="1"/>
          </p:cNvSpPr>
          <p:nvPr>
            <p:ph type="body" sz="quarter" idx="39" hasCustomPrompt="1"/>
          </p:nvPr>
        </p:nvSpPr>
        <p:spPr>
          <a:xfrm>
            <a:off x="2700339" y="7979565"/>
            <a:ext cx="2232000" cy="787834"/>
          </a:xfrm>
        </p:spPr>
        <p:txBody>
          <a:bodyPr/>
          <a:lstStyle>
            <a:lvl1pPr>
              <a:defRPr sz="1000" b="0">
                <a:solidFill>
                  <a:schemeClr val="accent3"/>
                </a:solidFill>
              </a:defRPr>
            </a:lvl1pPr>
            <a:lvl2pPr>
              <a:spcBef>
                <a:spcPts val="0"/>
              </a:spcBef>
              <a:defRPr sz="1000" b="0"/>
            </a:lvl2pPr>
          </a:lstStyle>
          <a:p>
            <a:pPr lvl="0"/>
            <a:r>
              <a:rPr lang="en-US" noProof="0"/>
              <a:t>Text</a:t>
            </a:r>
          </a:p>
        </p:txBody>
      </p:sp>
      <p:sp>
        <p:nvSpPr>
          <p:cNvPr id="56" name="Espace réservé du texte 11"/>
          <p:cNvSpPr>
            <a:spLocks noGrp="1"/>
          </p:cNvSpPr>
          <p:nvPr>
            <p:ph type="body" sz="quarter" idx="40" hasCustomPrompt="1"/>
          </p:nvPr>
        </p:nvSpPr>
        <p:spPr>
          <a:xfrm>
            <a:off x="5076850" y="7979565"/>
            <a:ext cx="2232000" cy="787834"/>
          </a:xfrm>
        </p:spPr>
        <p:txBody>
          <a:bodyPr/>
          <a:lstStyle>
            <a:lvl1pPr>
              <a:defRPr sz="1000" b="0">
                <a:solidFill>
                  <a:schemeClr val="accent3"/>
                </a:solidFill>
              </a:defRPr>
            </a:lvl1pPr>
            <a:lvl2pPr>
              <a:spcBef>
                <a:spcPts val="0"/>
              </a:spcBef>
              <a:defRPr sz="1000" b="0"/>
            </a:lvl2pPr>
          </a:lstStyle>
          <a:p>
            <a:pPr lvl="0"/>
            <a:r>
              <a:rPr lang="en-US" noProof="0"/>
              <a:t>Text</a:t>
            </a:r>
          </a:p>
        </p:txBody>
      </p:sp>
    </p:spTree>
    <p:extLst>
      <p:ext uri="{BB962C8B-B14F-4D97-AF65-F5344CB8AC3E}">
        <p14:creationId xmlns:p14="http://schemas.microsoft.com/office/powerpoint/2010/main" val="3370108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age 1">
    <p:spTree>
      <p:nvGrpSpPr>
        <p:cNvPr id="1" name=""/>
        <p:cNvGrpSpPr/>
        <p:nvPr/>
      </p:nvGrpSpPr>
      <p:grpSpPr>
        <a:xfrm>
          <a:off x="0" y="0"/>
          <a:ext cx="0" cy="0"/>
          <a:chOff x="0" y="0"/>
          <a:chExt cx="0" cy="0"/>
        </a:xfrm>
      </p:grpSpPr>
      <p:sp>
        <p:nvSpPr>
          <p:cNvPr id="19" name="Espace réservé du contenu 18"/>
          <p:cNvSpPr>
            <a:spLocks noGrp="1"/>
          </p:cNvSpPr>
          <p:nvPr>
            <p:ph sz="quarter" idx="23" hasCustomPrompt="1"/>
          </p:nvPr>
        </p:nvSpPr>
        <p:spPr>
          <a:xfrm>
            <a:off x="288243" y="1314251"/>
            <a:ext cx="7020608" cy="6264473"/>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2" name="Titre 1"/>
          <p:cNvSpPr>
            <a:spLocks noGrp="1"/>
          </p:cNvSpPr>
          <p:nvPr>
            <p:ph type="title" hasCustomPrompt="1"/>
          </p:nvPr>
        </p:nvSpPr>
        <p:spPr>
          <a:xfrm>
            <a:off x="540270" y="201564"/>
            <a:ext cx="6768579" cy="720000"/>
          </a:xfrm>
        </p:spPr>
        <p:txBody>
          <a:bodyPr anchor="ctr" anchorCtr="0"/>
          <a:lstStyle>
            <a:lvl1pPr>
              <a:defRPr sz="1300" b="1">
                <a:latin typeface="+mn-lt"/>
              </a:defRPr>
            </a:lvl1pPr>
          </a:lstStyle>
          <a:p>
            <a:r>
              <a:rPr lang="en-US" noProof="0"/>
              <a:t>: Product and customer name</a:t>
            </a:r>
          </a:p>
        </p:txBody>
      </p:sp>
      <p:sp>
        <p:nvSpPr>
          <p:cNvPr id="7" name="Espace réservé de la date 6"/>
          <p:cNvSpPr>
            <a:spLocks noGrp="1"/>
          </p:cNvSpPr>
          <p:nvPr>
            <p:ph type="dt" sz="half" idx="10"/>
          </p:nvPr>
        </p:nvSpPr>
        <p:spPr/>
        <p:txBody>
          <a:bodyPr/>
          <a:lstStyle/>
          <a:p>
            <a:fld id="{E8361CA3-A6F9-42AE-94A8-7F23D859E4C3}" type="datetime1">
              <a:rPr lang="en-US" noProof="0" smtClean="0"/>
              <a:t>8/30/2024</a:t>
            </a:fld>
            <a:endParaRPr lang="en-US" noProof="0"/>
          </a:p>
        </p:txBody>
      </p:sp>
      <p:sp>
        <p:nvSpPr>
          <p:cNvPr id="8" name="Espace réservé du pied de page 7"/>
          <p:cNvSpPr>
            <a:spLocks noGrp="1"/>
          </p:cNvSpPr>
          <p:nvPr>
            <p:ph type="ftr" sz="quarter" idx="11"/>
          </p:nvPr>
        </p:nvSpPr>
        <p:spPr/>
        <p:txBody>
          <a:bodyPr/>
          <a:lstStyle/>
          <a:p>
            <a:endParaRPr lang="en-US" noProof="0"/>
          </a:p>
        </p:txBody>
      </p:sp>
      <p:sp>
        <p:nvSpPr>
          <p:cNvPr id="9" name="Espace réservé du numéro de diapositive 8"/>
          <p:cNvSpPr>
            <a:spLocks noGrp="1"/>
          </p:cNvSpPr>
          <p:nvPr>
            <p:ph type="sldNum" sz="quarter" idx="12"/>
          </p:nvPr>
        </p:nvSpPr>
        <p:spPr/>
        <p:txBody>
          <a:bodyPr/>
          <a:lstStyle/>
          <a:p>
            <a:fld id="{733122C9-A0B9-462F-8757-0847AD287B63}" type="slidenum">
              <a:rPr lang="en-US" noProof="0" smtClean="0"/>
              <a:pPr/>
              <a:t>‹N°›</a:t>
            </a:fld>
            <a:endParaRPr lang="en-US" noProof="0"/>
          </a:p>
        </p:txBody>
      </p:sp>
      <p:sp>
        <p:nvSpPr>
          <p:cNvPr id="10" name="Forme libre : forme 16">
            <a:extLst>
              <a:ext uri="{FF2B5EF4-FFF2-40B4-BE49-F238E27FC236}">
                <a16:creationId xmlns:a16="http://schemas.microsoft.com/office/drawing/2014/main" id="{2D8D400B-B6B4-4B94-81C8-D56CC7959C97}"/>
              </a:ext>
            </a:extLst>
          </p:cNvPr>
          <p:cNvSpPr>
            <a:spLocks noChangeAspect="1"/>
          </p:cNvSpPr>
          <p:nvPr userDrawn="1"/>
        </p:nvSpPr>
        <p:spPr bwMode="gray">
          <a:xfrm>
            <a:off x="0" y="201564"/>
            <a:ext cx="360000" cy="720000"/>
          </a:xfrm>
          <a:custGeom>
            <a:avLst/>
            <a:gdLst>
              <a:gd name="connsiteX0" fmla="*/ 0 w 360000"/>
              <a:gd name="connsiteY0" fmla="*/ 0 h 720000"/>
              <a:gd name="connsiteX1" fmla="*/ 360000 w 360000"/>
              <a:gd name="connsiteY1" fmla="*/ 360000 h 720000"/>
              <a:gd name="connsiteX2" fmla="*/ 0 w 360000"/>
              <a:gd name="connsiteY2" fmla="*/ 720000 h 720000"/>
            </a:gdLst>
            <a:ahLst/>
            <a:cxnLst>
              <a:cxn ang="0">
                <a:pos x="connsiteX0" y="connsiteY0"/>
              </a:cxn>
              <a:cxn ang="0">
                <a:pos x="connsiteX1" y="connsiteY1"/>
              </a:cxn>
              <a:cxn ang="0">
                <a:pos x="connsiteX2" y="connsiteY2"/>
              </a:cxn>
            </a:cxnLst>
            <a:rect l="l" t="t" r="r" b="b"/>
            <a:pathLst>
              <a:path w="360000" h="720000">
                <a:moveTo>
                  <a:pt x="0" y="0"/>
                </a:moveTo>
                <a:cubicBezTo>
                  <a:pt x="198823" y="0"/>
                  <a:pt x="360000" y="161177"/>
                  <a:pt x="360000" y="360000"/>
                </a:cubicBezTo>
                <a:cubicBezTo>
                  <a:pt x="360000" y="558823"/>
                  <a:pt x="198823" y="720000"/>
                  <a:pt x="0" y="7200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6" name="Espace réservé du texte 5"/>
          <p:cNvSpPr>
            <a:spLocks noGrp="1"/>
          </p:cNvSpPr>
          <p:nvPr>
            <p:ph type="body" sz="quarter" idx="20" hasCustomPrompt="1"/>
          </p:nvPr>
        </p:nvSpPr>
        <p:spPr>
          <a:xfrm>
            <a:off x="288243" y="1029581"/>
            <a:ext cx="7020780" cy="252000"/>
          </a:xfrm>
        </p:spPr>
        <p:txBody>
          <a:bodyPr/>
          <a:lstStyle>
            <a:lvl1pPr>
              <a:defRPr b="1" cap="all" baseline="0"/>
            </a:lvl1pPr>
          </a:lstStyle>
          <a:p>
            <a:pPr lvl="0"/>
            <a:r>
              <a:rPr lang="en-US" noProof="0"/>
              <a:t>: MAIN TITLE or Sub title</a:t>
            </a:r>
          </a:p>
        </p:txBody>
      </p:sp>
      <p:sp>
        <p:nvSpPr>
          <p:cNvPr id="20" name="Espace réservé pour une image  10"/>
          <p:cNvSpPr>
            <a:spLocks noGrp="1"/>
          </p:cNvSpPr>
          <p:nvPr>
            <p:ph type="pic" sz="quarter" idx="24" hasCustomPrompt="1"/>
          </p:nvPr>
        </p:nvSpPr>
        <p:spPr bwMode="gray">
          <a:xfrm>
            <a:off x="288242" y="7823777"/>
            <a:ext cx="4536000" cy="20160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Click on the icon to insert a professional high quality image from Alstom Partners: https://www.partners.alstom.com/</a:t>
            </a:r>
            <a:br>
              <a:rPr lang="en-GB" noProof="0"/>
            </a:br>
            <a:r>
              <a:rPr lang="en-GB" noProof="0"/>
              <a:t>Use the crop tool to move the image inside the picture zone.</a:t>
            </a:r>
          </a:p>
        </p:txBody>
      </p:sp>
    </p:spTree>
    <p:extLst>
      <p:ext uri="{BB962C8B-B14F-4D97-AF65-F5344CB8AC3E}">
        <p14:creationId xmlns:p14="http://schemas.microsoft.com/office/powerpoint/2010/main" val="429904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Page 2">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540270" y="201564"/>
            <a:ext cx="6768579" cy="720000"/>
          </a:xfrm>
        </p:spPr>
        <p:txBody>
          <a:bodyPr anchor="ctr" anchorCtr="0"/>
          <a:lstStyle>
            <a:lvl1pPr>
              <a:defRPr sz="1300" b="1">
                <a:latin typeface="+mn-lt"/>
              </a:defRPr>
            </a:lvl1pPr>
          </a:lstStyle>
          <a:p>
            <a:r>
              <a:rPr lang="en-US" noProof="0" dirty="0"/>
              <a:t>: Product name</a:t>
            </a:r>
          </a:p>
        </p:txBody>
      </p:sp>
      <p:sp>
        <p:nvSpPr>
          <p:cNvPr id="10" name="Forme libre : forme 16">
            <a:extLst>
              <a:ext uri="{FF2B5EF4-FFF2-40B4-BE49-F238E27FC236}">
                <a16:creationId xmlns:a16="http://schemas.microsoft.com/office/drawing/2014/main" id="{2D8D400B-B6B4-4B94-81C8-D56CC7959C97}"/>
              </a:ext>
            </a:extLst>
          </p:cNvPr>
          <p:cNvSpPr>
            <a:spLocks noChangeAspect="1"/>
          </p:cNvSpPr>
          <p:nvPr userDrawn="1"/>
        </p:nvSpPr>
        <p:spPr bwMode="gray">
          <a:xfrm>
            <a:off x="0" y="201564"/>
            <a:ext cx="360000" cy="720000"/>
          </a:xfrm>
          <a:custGeom>
            <a:avLst/>
            <a:gdLst>
              <a:gd name="connsiteX0" fmla="*/ 0 w 360000"/>
              <a:gd name="connsiteY0" fmla="*/ 0 h 720000"/>
              <a:gd name="connsiteX1" fmla="*/ 360000 w 360000"/>
              <a:gd name="connsiteY1" fmla="*/ 360000 h 720000"/>
              <a:gd name="connsiteX2" fmla="*/ 0 w 360000"/>
              <a:gd name="connsiteY2" fmla="*/ 720000 h 720000"/>
            </a:gdLst>
            <a:ahLst/>
            <a:cxnLst>
              <a:cxn ang="0">
                <a:pos x="connsiteX0" y="connsiteY0"/>
              </a:cxn>
              <a:cxn ang="0">
                <a:pos x="connsiteX1" y="connsiteY1"/>
              </a:cxn>
              <a:cxn ang="0">
                <a:pos x="connsiteX2" y="connsiteY2"/>
              </a:cxn>
            </a:cxnLst>
            <a:rect l="l" t="t" r="r" b="b"/>
            <a:pathLst>
              <a:path w="360000" h="720000">
                <a:moveTo>
                  <a:pt x="0" y="0"/>
                </a:moveTo>
                <a:cubicBezTo>
                  <a:pt x="198823" y="0"/>
                  <a:pt x="360000" y="161177"/>
                  <a:pt x="360000" y="360000"/>
                </a:cubicBezTo>
                <a:cubicBezTo>
                  <a:pt x="360000" y="558823"/>
                  <a:pt x="198823" y="720000"/>
                  <a:pt x="0" y="7200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6" name="Espace réservé du texte 5"/>
          <p:cNvSpPr>
            <a:spLocks noGrp="1"/>
          </p:cNvSpPr>
          <p:nvPr>
            <p:ph type="body" sz="quarter" idx="20" hasCustomPrompt="1"/>
          </p:nvPr>
        </p:nvSpPr>
        <p:spPr>
          <a:xfrm>
            <a:off x="288243" y="1029581"/>
            <a:ext cx="7020780" cy="252000"/>
          </a:xfrm>
        </p:spPr>
        <p:txBody>
          <a:bodyPr/>
          <a:lstStyle>
            <a:lvl1pPr>
              <a:defRPr b="1" cap="all" baseline="0"/>
            </a:lvl1pPr>
          </a:lstStyle>
          <a:p>
            <a:pPr lvl="0"/>
            <a:r>
              <a:rPr lang="en-US" noProof="0"/>
              <a:t>: MAIN TITLE or Sub title</a:t>
            </a:r>
          </a:p>
        </p:txBody>
      </p:sp>
      <p:sp>
        <p:nvSpPr>
          <p:cNvPr id="20" name="Espace réservé pour une image  10"/>
          <p:cNvSpPr>
            <a:spLocks noGrp="1"/>
          </p:cNvSpPr>
          <p:nvPr>
            <p:ph type="pic" sz="quarter" idx="24" hasCustomPrompt="1"/>
          </p:nvPr>
        </p:nvSpPr>
        <p:spPr bwMode="gray">
          <a:xfrm>
            <a:off x="288242" y="7823777"/>
            <a:ext cx="4536000" cy="20160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Click on the icon to insert a professional high quality image from Alstom Partners: https://www.partners.alstom.com/</a:t>
            </a:r>
            <a:br>
              <a:rPr lang="en-GB" noProof="0"/>
            </a:br>
            <a:r>
              <a:rPr lang="en-GB" noProof="0"/>
              <a:t>Use the crop tool to move the image inside the picture zone.</a:t>
            </a:r>
          </a:p>
        </p:txBody>
      </p:sp>
      <p:sp>
        <p:nvSpPr>
          <p:cNvPr id="12" name="Espace réservé pour une image  10"/>
          <p:cNvSpPr>
            <a:spLocks noGrp="1"/>
          </p:cNvSpPr>
          <p:nvPr>
            <p:ph type="pic" sz="quarter" idx="13" hasCustomPrompt="1"/>
          </p:nvPr>
        </p:nvSpPr>
        <p:spPr bwMode="gray">
          <a:xfrm>
            <a:off x="5040313" y="1314252"/>
            <a:ext cx="2268710" cy="1872000"/>
          </a:xfrm>
          <a:solidFill>
            <a:schemeClr val="bg1">
              <a:lumMod val="95000"/>
            </a:schemeClr>
          </a:solidFill>
        </p:spPr>
        <p:txBody>
          <a:bodyPr tIns="90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Select the icon to insert a picture</a:t>
            </a:r>
          </a:p>
        </p:txBody>
      </p:sp>
      <p:sp>
        <p:nvSpPr>
          <p:cNvPr id="13" name="Espace réservé pour une image  10"/>
          <p:cNvSpPr>
            <a:spLocks noGrp="1"/>
          </p:cNvSpPr>
          <p:nvPr>
            <p:ph type="pic" sz="quarter" idx="25" hasCustomPrompt="1"/>
          </p:nvPr>
        </p:nvSpPr>
        <p:spPr bwMode="gray">
          <a:xfrm>
            <a:off x="5040313" y="3510489"/>
            <a:ext cx="2268710" cy="1872000"/>
          </a:xfrm>
          <a:solidFill>
            <a:schemeClr val="bg1">
              <a:lumMod val="95000"/>
            </a:schemeClr>
          </a:solidFill>
        </p:spPr>
        <p:txBody>
          <a:bodyPr tIns="90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Select the icon to insert a picture</a:t>
            </a:r>
          </a:p>
        </p:txBody>
      </p:sp>
      <p:sp>
        <p:nvSpPr>
          <p:cNvPr id="14" name="Espace réservé pour une image  10"/>
          <p:cNvSpPr>
            <a:spLocks noGrp="1"/>
          </p:cNvSpPr>
          <p:nvPr>
            <p:ph type="pic" sz="quarter" idx="26" hasCustomPrompt="1"/>
          </p:nvPr>
        </p:nvSpPr>
        <p:spPr bwMode="gray">
          <a:xfrm>
            <a:off x="5040313" y="5706725"/>
            <a:ext cx="2268710" cy="1872000"/>
          </a:xfrm>
          <a:solidFill>
            <a:schemeClr val="bg1">
              <a:lumMod val="95000"/>
            </a:schemeClr>
          </a:solidFill>
        </p:spPr>
        <p:txBody>
          <a:bodyPr tIns="90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Select the icon to insert a picture</a:t>
            </a:r>
          </a:p>
        </p:txBody>
      </p:sp>
      <p:sp>
        <p:nvSpPr>
          <p:cNvPr id="3" name="Espace réservé de la date 2"/>
          <p:cNvSpPr>
            <a:spLocks noGrp="1"/>
          </p:cNvSpPr>
          <p:nvPr>
            <p:ph type="dt" sz="half" idx="27"/>
          </p:nvPr>
        </p:nvSpPr>
        <p:spPr/>
        <p:txBody>
          <a:bodyPr/>
          <a:lstStyle/>
          <a:p>
            <a:fld id="{0DB0EBEF-BBF9-45A2-9F96-90F68316ACBB}" type="datetime1">
              <a:rPr lang="en-US" noProof="0" smtClean="0"/>
              <a:pPr/>
              <a:t>8/30/2024</a:t>
            </a:fld>
            <a:endParaRPr lang="en-US" noProof="0"/>
          </a:p>
        </p:txBody>
      </p:sp>
      <p:sp>
        <p:nvSpPr>
          <p:cNvPr id="4" name="Espace réservé du pied de page 3"/>
          <p:cNvSpPr>
            <a:spLocks noGrp="1"/>
          </p:cNvSpPr>
          <p:nvPr>
            <p:ph type="ftr" sz="quarter" idx="28"/>
          </p:nvPr>
        </p:nvSpPr>
        <p:spPr/>
        <p:txBody>
          <a:bodyPr/>
          <a:lstStyle/>
          <a:p>
            <a:endParaRPr lang="en-US" noProof="0"/>
          </a:p>
        </p:txBody>
      </p:sp>
      <p:sp>
        <p:nvSpPr>
          <p:cNvPr id="5" name="Espace réservé du numéro de diapositive 4"/>
          <p:cNvSpPr>
            <a:spLocks noGrp="1"/>
          </p:cNvSpPr>
          <p:nvPr>
            <p:ph type="sldNum" sz="quarter" idx="29"/>
          </p:nvPr>
        </p:nvSpPr>
        <p:spPr/>
        <p:txBody>
          <a:bodyPr/>
          <a:lstStyle/>
          <a:p>
            <a:fld id="{733122C9-A0B9-462F-8757-0847AD287B63}" type="slidenum">
              <a:rPr lang="en-US" noProof="0" smtClean="0"/>
              <a:pPr/>
              <a:t>‹N°›</a:t>
            </a:fld>
            <a:endParaRPr lang="en-US" noProof="0"/>
          </a:p>
        </p:txBody>
      </p:sp>
      <p:sp>
        <p:nvSpPr>
          <p:cNvPr id="16" name="Espace réservé du contenu 18"/>
          <p:cNvSpPr>
            <a:spLocks noGrp="1"/>
          </p:cNvSpPr>
          <p:nvPr>
            <p:ph sz="quarter" idx="23" hasCustomPrompt="1"/>
          </p:nvPr>
        </p:nvSpPr>
        <p:spPr>
          <a:xfrm>
            <a:off x="288243" y="1314251"/>
            <a:ext cx="4536000" cy="6264473"/>
          </a:xfrm>
        </p:spPr>
        <p:txBody>
          <a:bodyPr/>
          <a:lstStyle>
            <a:lvl1pPr>
              <a:defRPr b="0"/>
            </a:lvl1pPr>
          </a:lstStyle>
          <a:p>
            <a:pPr lvl="0"/>
            <a:r>
              <a:rPr lang="en-US" noProof="0"/>
              <a:t>Text level 1</a:t>
            </a:r>
          </a:p>
          <a:p>
            <a:pPr lvl="1"/>
            <a:r>
              <a:rPr lang="en-US" noProof="0"/>
              <a:t>Text level 2</a:t>
            </a:r>
          </a:p>
          <a:p>
            <a:pPr lvl="2"/>
            <a:r>
              <a:rPr lang="en-US" noProof="0"/>
              <a:t>Text level 3</a:t>
            </a:r>
          </a:p>
        </p:txBody>
      </p:sp>
    </p:spTree>
    <p:extLst>
      <p:ext uri="{BB962C8B-B14F-4D97-AF65-F5344CB8AC3E}">
        <p14:creationId xmlns:p14="http://schemas.microsoft.com/office/powerpoint/2010/main" val="19097273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age 3">
    <p:spTree>
      <p:nvGrpSpPr>
        <p:cNvPr id="1" name=""/>
        <p:cNvGrpSpPr/>
        <p:nvPr/>
      </p:nvGrpSpPr>
      <p:grpSpPr>
        <a:xfrm>
          <a:off x="0" y="0"/>
          <a:ext cx="0" cy="0"/>
          <a:chOff x="0" y="0"/>
          <a:chExt cx="0" cy="0"/>
        </a:xfrm>
      </p:grpSpPr>
      <p:sp>
        <p:nvSpPr>
          <p:cNvPr id="16" name="Espace réservé du texte 5"/>
          <p:cNvSpPr>
            <a:spLocks noGrp="1"/>
          </p:cNvSpPr>
          <p:nvPr>
            <p:ph type="body" sz="quarter" idx="25" hasCustomPrompt="1"/>
          </p:nvPr>
        </p:nvSpPr>
        <p:spPr>
          <a:xfrm>
            <a:off x="288242" y="1029581"/>
            <a:ext cx="7021563" cy="252000"/>
          </a:xfrm>
        </p:spPr>
        <p:txBody>
          <a:bodyPr/>
          <a:lstStyle>
            <a:lvl1pPr>
              <a:defRPr b="1" cap="all" baseline="0"/>
            </a:lvl1pPr>
          </a:lstStyle>
          <a:p>
            <a:pPr lvl="0"/>
            <a:r>
              <a:rPr lang="en-US" noProof="0"/>
              <a:t>: MAIN TITLE or Sub title</a:t>
            </a:r>
          </a:p>
        </p:txBody>
      </p:sp>
      <p:sp>
        <p:nvSpPr>
          <p:cNvPr id="6" name="Espace réservé du texte 5"/>
          <p:cNvSpPr>
            <a:spLocks noGrp="1"/>
          </p:cNvSpPr>
          <p:nvPr>
            <p:ph type="body" sz="quarter" idx="20" hasCustomPrompt="1"/>
          </p:nvPr>
        </p:nvSpPr>
        <p:spPr>
          <a:xfrm>
            <a:off x="288244" y="3690516"/>
            <a:ext cx="4536504" cy="252000"/>
          </a:xfrm>
        </p:spPr>
        <p:txBody>
          <a:bodyPr/>
          <a:lstStyle>
            <a:lvl1pPr>
              <a:defRPr b="1" cap="all" baseline="0"/>
            </a:lvl1pPr>
          </a:lstStyle>
          <a:p>
            <a:pPr lvl="0"/>
            <a:r>
              <a:rPr lang="en-US" noProof="0"/>
              <a:t>: TITLE or Sub title</a:t>
            </a:r>
          </a:p>
        </p:txBody>
      </p:sp>
      <p:sp>
        <p:nvSpPr>
          <p:cNvPr id="19" name="Espace réservé du contenu 18"/>
          <p:cNvSpPr>
            <a:spLocks noGrp="1"/>
          </p:cNvSpPr>
          <p:nvPr>
            <p:ph sz="quarter" idx="23" hasCustomPrompt="1"/>
          </p:nvPr>
        </p:nvSpPr>
        <p:spPr>
          <a:xfrm>
            <a:off x="288244" y="3975186"/>
            <a:ext cx="4536504" cy="3603539"/>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2" name="Titre 1"/>
          <p:cNvSpPr>
            <a:spLocks noGrp="1"/>
          </p:cNvSpPr>
          <p:nvPr>
            <p:ph type="title" hasCustomPrompt="1"/>
          </p:nvPr>
        </p:nvSpPr>
        <p:spPr>
          <a:xfrm>
            <a:off x="540270" y="201564"/>
            <a:ext cx="6768579" cy="720000"/>
          </a:xfrm>
        </p:spPr>
        <p:txBody>
          <a:bodyPr anchor="ctr" anchorCtr="0"/>
          <a:lstStyle>
            <a:lvl1pPr>
              <a:defRPr sz="1300" b="1">
                <a:latin typeface="+mn-lt"/>
              </a:defRPr>
            </a:lvl1pPr>
          </a:lstStyle>
          <a:p>
            <a:r>
              <a:rPr lang="en-US" noProof="0"/>
              <a:t>: Product name</a:t>
            </a:r>
          </a:p>
        </p:txBody>
      </p:sp>
      <p:sp>
        <p:nvSpPr>
          <p:cNvPr id="7" name="Espace réservé de la date 6"/>
          <p:cNvSpPr>
            <a:spLocks noGrp="1"/>
          </p:cNvSpPr>
          <p:nvPr>
            <p:ph type="dt" sz="half" idx="10"/>
          </p:nvPr>
        </p:nvSpPr>
        <p:spPr/>
        <p:txBody>
          <a:bodyPr/>
          <a:lstStyle/>
          <a:p>
            <a:fld id="{E8361CA3-A6F9-42AE-94A8-7F23D859E4C3}" type="datetime1">
              <a:rPr lang="en-US" noProof="0" smtClean="0"/>
              <a:t>8/30/2024</a:t>
            </a:fld>
            <a:endParaRPr lang="en-US" noProof="0"/>
          </a:p>
        </p:txBody>
      </p:sp>
      <p:sp>
        <p:nvSpPr>
          <p:cNvPr id="8" name="Espace réservé du pied de page 7"/>
          <p:cNvSpPr>
            <a:spLocks noGrp="1"/>
          </p:cNvSpPr>
          <p:nvPr>
            <p:ph type="ftr" sz="quarter" idx="11"/>
          </p:nvPr>
        </p:nvSpPr>
        <p:spPr/>
        <p:txBody>
          <a:bodyPr/>
          <a:lstStyle/>
          <a:p>
            <a:endParaRPr lang="en-US" noProof="0"/>
          </a:p>
        </p:txBody>
      </p:sp>
      <p:sp>
        <p:nvSpPr>
          <p:cNvPr id="9" name="Espace réservé du numéro de diapositive 8"/>
          <p:cNvSpPr>
            <a:spLocks noGrp="1"/>
          </p:cNvSpPr>
          <p:nvPr>
            <p:ph type="sldNum" sz="quarter" idx="12"/>
          </p:nvPr>
        </p:nvSpPr>
        <p:spPr/>
        <p:txBody>
          <a:bodyPr/>
          <a:lstStyle/>
          <a:p>
            <a:fld id="{733122C9-A0B9-462F-8757-0847AD287B63}" type="slidenum">
              <a:rPr lang="en-US" noProof="0" smtClean="0"/>
              <a:pPr/>
              <a:t>‹N°›</a:t>
            </a:fld>
            <a:endParaRPr lang="en-US" noProof="0"/>
          </a:p>
        </p:txBody>
      </p:sp>
      <p:sp>
        <p:nvSpPr>
          <p:cNvPr id="10" name="Forme libre : forme 16">
            <a:extLst>
              <a:ext uri="{FF2B5EF4-FFF2-40B4-BE49-F238E27FC236}">
                <a16:creationId xmlns:a16="http://schemas.microsoft.com/office/drawing/2014/main" id="{2D8D400B-B6B4-4B94-81C8-D56CC7959C97}"/>
              </a:ext>
            </a:extLst>
          </p:cNvPr>
          <p:cNvSpPr>
            <a:spLocks noChangeAspect="1"/>
          </p:cNvSpPr>
          <p:nvPr userDrawn="1"/>
        </p:nvSpPr>
        <p:spPr bwMode="gray">
          <a:xfrm>
            <a:off x="0" y="201564"/>
            <a:ext cx="360000" cy="720000"/>
          </a:xfrm>
          <a:custGeom>
            <a:avLst/>
            <a:gdLst>
              <a:gd name="connsiteX0" fmla="*/ 0 w 360000"/>
              <a:gd name="connsiteY0" fmla="*/ 0 h 720000"/>
              <a:gd name="connsiteX1" fmla="*/ 360000 w 360000"/>
              <a:gd name="connsiteY1" fmla="*/ 360000 h 720000"/>
              <a:gd name="connsiteX2" fmla="*/ 0 w 360000"/>
              <a:gd name="connsiteY2" fmla="*/ 720000 h 720000"/>
            </a:gdLst>
            <a:ahLst/>
            <a:cxnLst>
              <a:cxn ang="0">
                <a:pos x="connsiteX0" y="connsiteY0"/>
              </a:cxn>
              <a:cxn ang="0">
                <a:pos x="connsiteX1" y="connsiteY1"/>
              </a:cxn>
              <a:cxn ang="0">
                <a:pos x="connsiteX2" y="connsiteY2"/>
              </a:cxn>
            </a:cxnLst>
            <a:rect l="l" t="t" r="r" b="b"/>
            <a:pathLst>
              <a:path w="360000" h="720000">
                <a:moveTo>
                  <a:pt x="0" y="0"/>
                </a:moveTo>
                <a:cubicBezTo>
                  <a:pt x="198823" y="0"/>
                  <a:pt x="360000" y="161177"/>
                  <a:pt x="360000" y="360000"/>
                </a:cubicBezTo>
                <a:cubicBezTo>
                  <a:pt x="360000" y="558823"/>
                  <a:pt x="198823" y="720000"/>
                  <a:pt x="0" y="7200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23" name="Espace réservé pour une image  10"/>
          <p:cNvSpPr>
            <a:spLocks noGrp="1"/>
          </p:cNvSpPr>
          <p:nvPr>
            <p:ph type="pic" sz="quarter" idx="24" hasCustomPrompt="1"/>
          </p:nvPr>
        </p:nvSpPr>
        <p:spPr bwMode="gray">
          <a:xfrm>
            <a:off x="288242" y="7823777"/>
            <a:ext cx="4536000" cy="20160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Click on the icon to insert a professional high quality image from Alstom Partners: https://www.partners.alstom.com/</a:t>
            </a:r>
            <a:br>
              <a:rPr lang="en-GB" noProof="0"/>
            </a:br>
            <a:r>
              <a:rPr lang="en-GB" noProof="0"/>
              <a:t>Use the crop tool to move the image inside the picture zone.</a:t>
            </a:r>
          </a:p>
        </p:txBody>
      </p:sp>
      <p:sp>
        <p:nvSpPr>
          <p:cNvPr id="26" name="Espace réservé du contenu 18"/>
          <p:cNvSpPr>
            <a:spLocks noGrp="1"/>
          </p:cNvSpPr>
          <p:nvPr>
            <p:ph sz="quarter" idx="28" hasCustomPrompt="1"/>
          </p:nvPr>
        </p:nvSpPr>
        <p:spPr>
          <a:xfrm>
            <a:off x="288241" y="1310890"/>
            <a:ext cx="4536000" cy="2199600"/>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17" name="Espace réservé pour une image  10"/>
          <p:cNvSpPr>
            <a:spLocks noGrp="1"/>
          </p:cNvSpPr>
          <p:nvPr>
            <p:ph type="pic" sz="quarter" idx="13" hasCustomPrompt="1"/>
          </p:nvPr>
        </p:nvSpPr>
        <p:spPr bwMode="gray">
          <a:xfrm>
            <a:off x="5040313" y="1314252"/>
            <a:ext cx="2268710" cy="1872000"/>
          </a:xfrm>
          <a:solidFill>
            <a:schemeClr val="bg1">
              <a:lumMod val="95000"/>
            </a:schemeClr>
          </a:solidFill>
        </p:spPr>
        <p:txBody>
          <a:bodyPr tIns="90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Select the icon to insert a picture</a:t>
            </a:r>
          </a:p>
        </p:txBody>
      </p:sp>
      <p:sp>
        <p:nvSpPr>
          <p:cNvPr id="20" name="Espace réservé pour une image  10"/>
          <p:cNvSpPr>
            <a:spLocks noGrp="1"/>
          </p:cNvSpPr>
          <p:nvPr>
            <p:ph type="pic" sz="quarter" idx="29" hasCustomPrompt="1"/>
          </p:nvPr>
        </p:nvSpPr>
        <p:spPr bwMode="gray">
          <a:xfrm>
            <a:off x="5040313" y="3510489"/>
            <a:ext cx="2268710" cy="1872000"/>
          </a:xfrm>
          <a:solidFill>
            <a:schemeClr val="bg1">
              <a:lumMod val="95000"/>
            </a:schemeClr>
          </a:solidFill>
        </p:spPr>
        <p:txBody>
          <a:bodyPr tIns="90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Select the icon to insert a picture</a:t>
            </a:r>
          </a:p>
        </p:txBody>
      </p:sp>
      <p:sp>
        <p:nvSpPr>
          <p:cNvPr id="21" name="Espace réservé pour une image  10"/>
          <p:cNvSpPr>
            <a:spLocks noGrp="1"/>
          </p:cNvSpPr>
          <p:nvPr>
            <p:ph type="pic" sz="quarter" idx="26" hasCustomPrompt="1"/>
          </p:nvPr>
        </p:nvSpPr>
        <p:spPr bwMode="gray">
          <a:xfrm>
            <a:off x="5040313" y="5706725"/>
            <a:ext cx="2268710" cy="1872000"/>
          </a:xfrm>
          <a:solidFill>
            <a:schemeClr val="bg1">
              <a:lumMod val="95000"/>
            </a:schemeClr>
          </a:solidFill>
        </p:spPr>
        <p:txBody>
          <a:bodyPr tIns="90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Select the icon to insert a picture</a:t>
            </a:r>
          </a:p>
        </p:txBody>
      </p:sp>
    </p:spTree>
    <p:extLst>
      <p:ext uri="{BB962C8B-B14F-4D97-AF65-F5344CB8AC3E}">
        <p14:creationId xmlns:p14="http://schemas.microsoft.com/office/powerpoint/2010/main" val="1358745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age 4">
    <p:spTree>
      <p:nvGrpSpPr>
        <p:cNvPr id="1" name=""/>
        <p:cNvGrpSpPr/>
        <p:nvPr/>
      </p:nvGrpSpPr>
      <p:grpSpPr>
        <a:xfrm>
          <a:off x="0" y="0"/>
          <a:ext cx="0" cy="0"/>
          <a:chOff x="0" y="0"/>
          <a:chExt cx="0" cy="0"/>
        </a:xfrm>
      </p:grpSpPr>
      <p:sp>
        <p:nvSpPr>
          <p:cNvPr id="16" name="Espace réservé du texte 5"/>
          <p:cNvSpPr>
            <a:spLocks noGrp="1"/>
          </p:cNvSpPr>
          <p:nvPr>
            <p:ph type="body" sz="quarter" idx="25" hasCustomPrompt="1"/>
          </p:nvPr>
        </p:nvSpPr>
        <p:spPr>
          <a:xfrm>
            <a:off x="288242" y="1029581"/>
            <a:ext cx="3420000" cy="252000"/>
          </a:xfrm>
        </p:spPr>
        <p:txBody>
          <a:bodyPr/>
          <a:lstStyle>
            <a:lvl1pPr>
              <a:defRPr b="1" cap="all" baseline="0"/>
            </a:lvl1pPr>
          </a:lstStyle>
          <a:p>
            <a:pPr lvl="0"/>
            <a:r>
              <a:rPr lang="en-US" noProof="0"/>
              <a:t>: MAIN TITLE or Sub title</a:t>
            </a:r>
          </a:p>
        </p:txBody>
      </p:sp>
      <p:sp>
        <p:nvSpPr>
          <p:cNvPr id="6" name="Espace réservé du texte 5"/>
          <p:cNvSpPr>
            <a:spLocks noGrp="1"/>
          </p:cNvSpPr>
          <p:nvPr>
            <p:ph type="body" sz="quarter" idx="20" hasCustomPrompt="1"/>
          </p:nvPr>
        </p:nvSpPr>
        <p:spPr>
          <a:xfrm>
            <a:off x="288244" y="3690516"/>
            <a:ext cx="3420000" cy="252000"/>
          </a:xfrm>
        </p:spPr>
        <p:txBody>
          <a:bodyPr/>
          <a:lstStyle>
            <a:lvl1pPr>
              <a:defRPr b="1" cap="all" baseline="0"/>
            </a:lvl1pPr>
          </a:lstStyle>
          <a:p>
            <a:pPr lvl="0"/>
            <a:r>
              <a:rPr lang="en-US" noProof="0"/>
              <a:t>: MAIN TITLE or Sub title</a:t>
            </a:r>
          </a:p>
        </p:txBody>
      </p:sp>
      <p:sp>
        <p:nvSpPr>
          <p:cNvPr id="19" name="Espace réservé du contenu 18"/>
          <p:cNvSpPr>
            <a:spLocks noGrp="1"/>
          </p:cNvSpPr>
          <p:nvPr>
            <p:ph sz="quarter" idx="23" hasCustomPrompt="1"/>
          </p:nvPr>
        </p:nvSpPr>
        <p:spPr>
          <a:xfrm>
            <a:off x="288244" y="3975186"/>
            <a:ext cx="3420000" cy="3603539"/>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2" name="Titre 1"/>
          <p:cNvSpPr>
            <a:spLocks noGrp="1"/>
          </p:cNvSpPr>
          <p:nvPr>
            <p:ph type="title" hasCustomPrompt="1"/>
          </p:nvPr>
        </p:nvSpPr>
        <p:spPr>
          <a:xfrm>
            <a:off x="540270" y="201564"/>
            <a:ext cx="6768579" cy="720000"/>
          </a:xfrm>
        </p:spPr>
        <p:txBody>
          <a:bodyPr anchor="ctr" anchorCtr="0"/>
          <a:lstStyle>
            <a:lvl1pPr>
              <a:defRPr sz="1300" b="1">
                <a:latin typeface="+mn-lt"/>
              </a:defRPr>
            </a:lvl1pPr>
          </a:lstStyle>
          <a:p>
            <a:r>
              <a:rPr lang="en-US" noProof="0"/>
              <a:t>: Product name</a:t>
            </a:r>
          </a:p>
        </p:txBody>
      </p:sp>
      <p:sp>
        <p:nvSpPr>
          <p:cNvPr id="7" name="Espace réservé de la date 6"/>
          <p:cNvSpPr>
            <a:spLocks noGrp="1"/>
          </p:cNvSpPr>
          <p:nvPr>
            <p:ph type="dt" sz="half" idx="10"/>
          </p:nvPr>
        </p:nvSpPr>
        <p:spPr/>
        <p:txBody>
          <a:bodyPr/>
          <a:lstStyle/>
          <a:p>
            <a:fld id="{E8361CA3-A6F9-42AE-94A8-7F23D859E4C3}" type="datetime1">
              <a:rPr lang="en-US" noProof="0" smtClean="0"/>
              <a:t>8/30/2024</a:t>
            </a:fld>
            <a:endParaRPr lang="en-US" noProof="0"/>
          </a:p>
        </p:txBody>
      </p:sp>
      <p:sp>
        <p:nvSpPr>
          <p:cNvPr id="8" name="Espace réservé du pied de page 7"/>
          <p:cNvSpPr>
            <a:spLocks noGrp="1"/>
          </p:cNvSpPr>
          <p:nvPr>
            <p:ph type="ftr" sz="quarter" idx="11"/>
          </p:nvPr>
        </p:nvSpPr>
        <p:spPr/>
        <p:txBody>
          <a:bodyPr/>
          <a:lstStyle/>
          <a:p>
            <a:endParaRPr lang="en-US" noProof="0"/>
          </a:p>
        </p:txBody>
      </p:sp>
      <p:sp>
        <p:nvSpPr>
          <p:cNvPr id="9" name="Espace réservé du numéro de diapositive 8"/>
          <p:cNvSpPr>
            <a:spLocks noGrp="1"/>
          </p:cNvSpPr>
          <p:nvPr>
            <p:ph type="sldNum" sz="quarter" idx="12"/>
          </p:nvPr>
        </p:nvSpPr>
        <p:spPr/>
        <p:txBody>
          <a:bodyPr/>
          <a:lstStyle/>
          <a:p>
            <a:fld id="{733122C9-A0B9-462F-8757-0847AD287B63}" type="slidenum">
              <a:rPr lang="en-US" noProof="0" smtClean="0"/>
              <a:pPr/>
              <a:t>‹N°›</a:t>
            </a:fld>
            <a:endParaRPr lang="en-US" noProof="0"/>
          </a:p>
        </p:txBody>
      </p:sp>
      <p:sp>
        <p:nvSpPr>
          <p:cNvPr id="10" name="Forme libre : forme 16">
            <a:extLst>
              <a:ext uri="{FF2B5EF4-FFF2-40B4-BE49-F238E27FC236}">
                <a16:creationId xmlns:a16="http://schemas.microsoft.com/office/drawing/2014/main" id="{2D8D400B-B6B4-4B94-81C8-D56CC7959C97}"/>
              </a:ext>
            </a:extLst>
          </p:cNvPr>
          <p:cNvSpPr>
            <a:spLocks noChangeAspect="1"/>
          </p:cNvSpPr>
          <p:nvPr userDrawn="1"/>
        </p:nvSpPr>
        <p:spPr bwMode="gray">
          <a:xfrm>
            <a:off x="0" y="201564"/>
            <a:ext cx="360000" cy="720000"/>
          </a:xfrm>
          <a:custGeom>
            <a:avLst/>
            <a:gdLst>
              <a:gd name="connsiteX0" fmla="*/ 0 w 360000"/>
              <a:gd name="connsiteY0" fmla="*/ 0 h 720000"/>
              <a:gd name="connsiteX1" fmla="*/ 360000 w 360000"/>
              <a:gd name="connsiteY1" fmla="*/ 360000 h 720000"/>
              <a:gd name="connsiteX2" fmla="*/ 0 w 360000"/>
              <a:gd name="connsiteY2" fmla="*/ 720000 h 720000"/>
            </a:gdLst>
            <a:ahLst/>
            <a:cxnLst>
              <a:cxn ang="0">
                <a:pos x="connsiteX0" y="connsiteY0"/>
              </a:cxn>
              <a:cxn ang="0">
                <a:pos x="connsiteX1" y="connsiteY1"/>
              </a:cxn>
              <a:cxn ang="0">
                <a:pos x="connsiteX2" y="connsiteY2"/>
              </a:cxn>
            </a:cxnLst>
            <a:rect l="l" t="t" r="r" b="b"/>
            <a:pathLst>
              <a:path w="360000" h="720000">
                <a:moveTo>
                  <a:pt x="0" y="0"/>
                </a:moveTo>
                <a:cubicBezTo>
                  <a:pt x="198823" y="0"/>
                  <a:pt x="360000" y="161177"/>
                  <a:pt x="360000" y="360000"/>
                </a:cubicBezTo>
                <a:cubicBezTo>
                  <a:pt x="360000" y="558823"/>
                  <a:pt x="198823" y="720000"/>
                  <a:pt x="0" y="7200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23" name="Espace réservé pour une image  10"/>
          <p:cNvSpPr>
            <a:spLocks noGrp="1"/>
          </p:cNvSpPr>
          <p:nvPr>
            <p:ph type="pic" sz="quarter" idx="24" hasCustomPrompt="1"/>
          </p:nvPr>
        </p:nvSpPr>
        <p:spPr bwMode="gray">
          <a:xfrm>
            <a:off x="288242" y="7823777"/>
            <a:ext cx="4536000" cy="20160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Click on the icon to insert a professional high quality image from Alstom Partners: https://www.partners.alstom.com/</a:t>
            </a:r>
            <a:br>
              <a:rPr lang="en-GB" noProof="0"/>
            </a:br>
            <a:r>
              <a:rPr lang="en-GB" noProof="0"/>
              <a:t>Use the crop tool to move the image inside the picture zone.</a:t>
            </a:r>
          </a:p>
        </p:txBody>
      </p:sp>
      <p:sp>
        <p:nvSpPr>
          <p:cNvPr id="26" name="Espace réservé du contenu 18"/>
          <p:cNvSpPr>
            <a:spLocks noGrp="1"/>
          </p:cNvSpPr>
          <p:nvPr>
            <p:ph sz="quarter" idx="28" hasCustomPrompt="1"/>
          </p:nvPr>
        </p:nvSpPr>
        <p:spPr>
          <a:xfrm>
            <a:off x="288241" y="1310890"/>
            <a:ext cx="3420000" cy="2199600"/>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24" name="Espace réservé du contenu 18"/>
          <p:cNvSpPr>
            <a:spLocks noGrp="1"/>
          </p:cNvSpPr>
          <p:nvPr>
            <p:ph sz="quarter" idx="29" hasCustomPrompt="1"/>
          </p:nvPr>
        </p:nvSpPr>
        <p:spPr>
          <a:xfrm>
            <a:off x="3888849" y="1029581"/>
            <a:ext cx="3420000" cy="2480915"/>
          </a:xfrm>
        </p:spPr>
        <p:txBody>
          <a:bodyPr/>
          <a:lstStyle>
            <a:lvl1pPr>
              <a:defRPr/>
            </a:lvl1pPr>
          </a:lstStyle>
          <a:p>
            <a:pPr lvl="0"/>
            <a:r>
              <a:rPr lang="en-US" noProof="0"/>
              <a:t>Text level 1</a:t>
            </a:r>
          </a:p>
          <a:p>
            <a:pPr lvl="1"/>
            <a:r>
              <a:rPr lang="en-US" noProof="0"/>
              <a:t>Text level 2</a:t>
            </a:r>
          </a:p>
          <a:p>
            <a:pPr lvl="2"/>
            <a:r>
              <a:rPr lang="en-US" noProof="0"/>
              <a:t>Text level 3</a:t>
            </a:r>
          </a:p>
        </p:txBody>
      </p:sp>
    </p:spTree>
    <p:extLst>
      <p:ext uri="{BB962C8B-B14F-4D97-AF65-F5344CB8AC3E}">
        <p14:creationId xmlns:p14="http://schemas.microsoft.com/office/powerpoint/2010/main" val="25573171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age 5">
    <p:spTree>
      <p:nvGrpSpPr>
        <p:cNvPr id="1" name=""/>
        <p:cNvGrpSpPr/>
        <p:nvPr/>
      </p:nvGrpSpPr>
      <p:grpSpPr>
        <a:xfrm>
          <a:off x="0" y="0"/>
          <a:ext cx="0" cy="0"/>
          <a:chOff x="0" y="0"/>
          <a:chExt cx="0" cy="0"/>
        </a:xfrm>
      </p:grpSpPr>
      <p:sp>
        <p:nvSpPr>
          <p:cNvPr id="16" name="Espace réservé du texte 5"/>
          <p:cNvSpPr>
            <a:spLocks noGrp="1"/>
          </p:cNvSpPr>
          <p:nvPr>
            <p:ph type="body" sz="quarter" idx="25" hasCustomPrompt="1"/>
          </p:nvPr>
        </p:nvSpPr>
        <p:spPr>
          <a:xfrm>
            <a:off x="288242" y="1029581"/>
            <a:ext cx="7020000" cy="252000"/>
          </a:xfrm>
        </p:spPr>
        <p:txBody>
          <a:bodyPr/>
          <a:lstStyle>
            <a:lvl1pPr>
              <a:defRPr b="1" cap="all" baseline="0"/>
            </a:lvl1pPr>
          </a:lstStyle>
          <a:p>
            <a:pPr lvl="0"/>
            <a:r>
              <a:rPr lang="en-US" noProof="0"/>
              <a:t>: MAIN TITLE or Sub title</a:t>
            </a:r>
          </a:p>
        </p:txBody>
      </p:sp>
      <p:sp>
        <p:nvSpPr>
          <p:cNvPr id="19" name="Espace réservé du contenu 18"/>
          <p:cNvSpPr>
            <a:spLocks noGrp="1"/>
          </p:cNvSpPr>
          <p:nvPr>
            <p:ph sz="quarter" idx="23" hasCustomPrompt="1"/>
          </p:nvPr>
        </p:nvSpPr>
        <p:spPr>
          <a:xfrm>
            <a:off x="288244" y="4255821"/>
            <a:ext cx="4536000" cy="3323127"/>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2" name="Titre 1"/>
          <p:cNvSpPr>
            <a:spLocks noGrp="1"/>
          </p:cNvSpPr>
          <p:nvPr>
            <p:ph type="title" hasCustomPrompt="1"/>
          </p:nvPr>
        </p:nvSpPr>
        <p:spPr>
          <a:xfrm>
            <a:off x="540270" y="201564"/>
            <a:ext cx="6768579" cy="720000"/>
          </a:xfrm>
        </p:spPr>
        <p:txBody>
          <a:bodyPr anchor="ctr" anchorCtr="0"/>
          <a:lstStyle>
            <a:lvl1pPr>
              <a:defRPr sz="1300" b="1">
                <a:latin typeface="+mn-lt"/>
              </a:defRPr>
            </a:lvl1pPr>
          </a:lstStyle>
          <a:p>
            <a:r>
              <a:rPr lang="en-US" noProof="0"/>
              <a:t>: Product name</a:t>
            </a:r>
          </a:p>
        </p:txBody>
      </p:sp>
      <p:sp>
        <p:nvSpPr>
          <p:cNvPr id="7" name="Espace réservé de la date 6"/>
          <p:cNvSpPr>
            <a:spLocks noGrp="1"/>
          </p:cNvSpPr>
          <p:nvPr>
            <p:ph type="dt" sz="half" idx="10"/>
          </p:nvPr>
        </p:nvSpPr>
        <p:spPr/>
        <p:txBody>
          <a:bodyPr/>
          <a:lstStyle/>
          <a:p>
            <a:fld id="{E8361CA3-A6F9-42AE-94A8-7F23D859E4C3}" type="datetime1">
              <a:rPr lang="en-US" noProof="0" smtClean="0"/>
              <a:t>8/30/2024</a:t>
            </a:fld>
            <a:endParaRPr lang="en-US" noProof="0"/>
          </a:p>
        </p:txBody>
      </p:sp>
      <p:sp>
        <p:nvSpPr>
          <p:cNvPr id="8" name="Espace réservé du pied de page 7"/>
          <p:cNvSpPr>
            <a:spLocks noGrp="1"/>
          </p:cNvSpPr>
          <p:nvPr>
            <p:ph type="ftr" sz="quarter" idx="11"/>
          </p:nvPr>
        </p:nvSpPr>
        <p:spPr/>
        <p:txBody>
          <a:bodyPr/>
          <a:lstStyle/>
          <a:p>
            <a:endParaRPr lang="en-US" noProof="0"/>
          </a:p>
        </p:txBody>
      </p:sp>
      <p:sp>
        <p:nvSpPr>
          <p:cNvPr id="9" name="Espace réservé du numéro de diapositive 8"/>
          <p:cNvSpPr>
            <a:spLocks noGrp="1"/>
          </p:cNvSpPr>
          <p:nvPr>
            <p:ph type="sldNum" sz="quarter" idx="12"/>
          </p:nvPr>
        </p:nvSpPr>
        <p:spPr/>
        <p:txBody>
          <a:bodyPr/>
          <a:lstStyle/>
          <a:p>
            <a:fld id="{733122C9-A0B9-462F-8757-0847AD287B63}" type="slidenum">
              <a:rPr lang="en-US" noProof="0" smtClean="0"/>
              <a:pPr/>
              <a:t>‹N°›</a:t>
            </a:fld>
            <a:endParaRPr lang="en-US" noProof="0"/>
          </a:p>
        </p:txBody>
      </p:sp>
      <p:sp>
        <p:nvSpPr>
          <p:cNvPr id="10" name="Forme libre : forme 16">
            <a:extLst>
              <a:ext uri="{FF2B5EF4-FFF2-40B4-BE49-F238E27FC236}">
                <a16:creationId xmlns:a16="http://schemas.microsoft.com/office/drawing/2014/main" id="{2D8D400B-B6B4-4B94-81C8-D56CC7959C97}"/>
              </a:ext>
            </a:extLst>
          </p:cNvPr>
          <p:cNvSpPr>
            <a:spLocks noChangeAspect="1"/>
          </p:cNvSpPr>
          <p:nvPr userDrawn="1"/>
        </p:nvSpPr>
        <p:spPr bwMode="gray">
          <a:xfrm>
            <a:off x="0" y="201564"/>
            <a:ext cx="360000" cy="720000"/>
          </a:xfrm>
          <a:custGeom>
            <a:avLst/>
            <a:gdLst>
              <a:gd name="connsiteX0" fmla="*/ 0 w 360000"/>
              <a:gd name="connsiteY0" fmla="*/ 0 h 720000"/>
              <a:gd name="connsiteX1" fmla="*/ 360000 w 360000"/>
              <a:gd name="connsiteY1" fmla="*/ 360000 h 720000"/>
              <a:gd name="connsiteX2" fmla="*/ 0 w 360000"/>
              <a:gd name="connsiteY2" fmla="*/ 720000 h 720000"/>
            </a:gdLst>
            <a:ahLst/>
            <a:cxnLst>
              <a:cxn ang="0">
                <a:pos x="connsiteX0" y="connsiteY0"/>
              </a:cxn>
              <a:cxn ang="0">
                <a:pos x="connsiteX1" y="connsiteY1"/>
              </a:cxn>
              <a:cxn ang="0">
                <a:pos x="connsiteX2" y="connsiteY2"/>
              </a:cxn>
            </a:cxnLst>
            <a:rect l="l" t="t" r="r" b="b"/>
            <a:pathLst>
              <a:path w="360000" h="720000">
                <a:moveTo>
                  <a:pt x="0" y="0"/>
                </a:moveTo>
                <a:cubicBezTo>
                  <a:pt x="198823" y="0"/>
                  <a:pt x="360000" y="161177"/>
                  <a:pt x="360000" y="360000"/>
                </a:cubicBezTo>
                <a:cubicBezTo>
                  <a:pt x="360000" y="558823"/>
                  <a:pt x="198823" y="720000"/>
                  <a:pt x="0" y="7200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23" name="Espace réservé pour une image  10"/>
          <p:cNvSpPr>
            <a:spLocks noGrp="1"/>
          </p:cNvSpPr>
          <p:nvPr>
            <p:ph type="pic" sz="quarter" idx="24" hasCustomPrompt="1"/>
          </p:nvPr>
        </p:nvSpPr>
        <p:spPr bwMode="gray">
          <a:xfrm>
            <a:off x="288242" y="7823777"/>
            <a:ext cx="4536000" cy="20160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Click on the icon to insert a professional high quality image from Alstom Partners: https://www.partners.alstom.com/</a:t>
            </a:r>
            <a:br>
              <a:rPr lang="en-GB" noProof="0"/>
            </a:br>
            <a:r>
              <a:rPr lang="en-GB" noProof="0"/>
              <a:t>Use the crop tool to move the image inside the picture zone.</a:t>
            </a:r>
          </a:p>
        </p:txBody>
      </p:sp>
      <p:sp>
        <p:nvSpPr>
          <p:cNvPr id="24" name="Espace réservé du contenu 18"/>
          <p:cNvSpPr>
            <a:spLocks noGrp="1"/>
          </p:cNvSpPr>
          <p:nvPr>
            <p:ph sz="quarter" idx="29" hasCustomPrompt="1"/>
          </p:nvPr>
        </p:nvSpPr>
        <p:spPr>
          <a:xfrm>
            <a:off x="5040849" y="1594152"/>
            <a:ext cx="2268000" cy="2199606"/>
          </a:xfrm>
        </p:spPr>
        <p:txBody>
          <a:bodyPr/>
          <a:lstStyle>
            <a:lvl1pPr>
              <a:defRPr b="1"/>
            </a:lvl1pPr>
          </a:lstStyle>
          <a:p>
            <a:pPr lvl="0"/>
            <a:r>
              <a:rPr lang="en-US" noProof="0"/>
              <a:t>Text level 1</a:t>
            </a:r>
          </a:p>
          <a:p>
            <a:pPr lvl="1"/>
            <a:r>
              <a:rPr lang="en-US" noProof="0"/>
              <a:t>Text level 2</a:t>
            </a:r>
          </a:p>
          <a:p>
            <a:pPr lvl="2"/>
            <a:r>
              <a:rPr lang="en-US" noProof="0"/>
              <a:t>Text level 3</a:t>
            </a:r>
          </a:p>
        </p:txBody>
      </p:sp>
      <p:sp>
        <p:nvSpPr>
          <p:cNvPr id="18" name="Espace réservé du contenu 18"/>
          <p:cNvSpPr>
            <a:spLocks noGrp="1"/>
          </p:cNvSpPr>
          <p:nvPr>
            <p:ph sz="quarter" idx="31" hasCustomPrompt="1"/>
          </p:nvPr>
        </p:nvSpPr>
        <p:spPr>
          <a:xfrm>
            <a:off x="288242" y="1594158"/>
            <a:ext cx="4536000" cy="2199600"/>
          </a:xfrm>
        </p:spPr>
        <p:txBody>
          <a:bodyPr/>
          <a:lstStyle>
            <a:lvl1pPr>
              <a:defRPr b="0"/>
            </a:lvl1pPr>
          </a:lstStyle>
          <a:p>
            <a:pPr lvl="0"/>
            <a:r>
              <a:rPr lang="en-US" noProof="0"/>
              <a:t>Text level 1</a:t>
            </a:r>
          </a:p>
          <a:p>
            <a:pPr lvl="1"/>
            <a:r>
              <a:rPr lang="en-US" noProof="0"/>
              <a:t>Text level 2</a:t>
            </a:r>
          </a:p>
          <a:p>
            <a:pPr lvl="2"/>
            <a:r>
              <a:rPr lang="en-US" noProof="0"/>
              <a:t>Text level 3</a:t>
            </a:r>
          </a:p>
        </p:txBody>
      </p:sp>
    </p:spTree>
    <p:extLst>
      <p:ext uri="{BB962C8B-B14F-4D97-AF65-F5344CB8AC3E}">
        <p14:creationId xmlns:p14="http://schemas.microsoft.com/office/powerpoint/2010/main" val="24842005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age 6">
    <p:spTree>
      <p:nvGrpSpPr>
        <p:cNvPr id="1" name=""/>
        <p:cNvGrpSpPr/>
        <p:nvPr/>
      </p:nvGrpSpPr>
      <p:grpSpPr>
        <a:xfrm>
          <a:off x="0" y="0"/>
          <a:ext cx="0" cy="0"/>
          <a:chOff x="0" y="0"/>
          <a:chExt cx="0" cy="0"/>
        </a:xfrm>
      </p:grpSpPr>
      <p:sp>
        <p:nvSpPr>
          <p:cNvPr id="16" name="Espace réservé du texte 5"/>
          <p:cNvSpPr>
            <a:spLocks noGrp="1"/>
          </p:cNvSpPr>
          <p:nvPr>
            <p:ph type="body" sz="quarter" idx="25" hasCustomPrompt="1"/>
          </p:nvPr>
        </p:nvSpPr>
        <p:spPr>
          <a:xfrm>
            <a:off x="288242" y="1029581"/>
            <a:ext cx="7020000" cy="252000"/>
          </a:xfrm>
        </p:spPr>
        <p:txBody>
          <a:bodyPr/>
          <a:lstStyle>
            <a:lvl1pPr>
              <a:defRPr b="1" cap="all" baseline="0"/>
            </a:lvl1pPr>
          </a:lstStyle>
          <a:p>
            <a:pPr lvl="0"/>
            <a:r>
              <a:rPr lang="en-US" noProof="0"/>
              <a:t>: MAIN TITLE or Sub title</a:t>
            </a:r>
          </a:p>
        </p:txBody>
      </p:sp>
      <p:sp>
        <p:nvSpPr>
          <p:cNvPr id="6" name="Espace réservé du texte 5"/>
          <p:cNvSpPr>
            <a:spLocks noGrp="1"/>
          </p:cNvSpPr>
          <p:nvPr>
            <p:ph type="body" sz="quarter" idx="20" hasCustomPrompt="1"/>
          </p:nvPr>
        </p:nvSpPr>
        <p:spPr>
          <a:xfrm>
            <a:off x="288244" y="3971151"/>
            <a:ext cx="4536000" cy="252000"/>
          </a:xfrm>
        </p:spPr>
        <p:txBody>
          <a:bodyPr/>
          <a:lstStyle>
            <a:lvl1pPr>
              <a:defRPr b="1" cap="all" baseline="0"/>
            </a:lvl1pPr>
          </a:lstStyle>
          <a:p>
            <a:pPr lvl="0"/>
            <a:r>
              <a:rPr lang="en-US" noProof="0"/>
              <a:t>: subtitle2</a:t>
            </a:r>
          </a:p>
        </p:txBody>
      </p:sp>
      <p:sp>
        <p:nvSpPr>
          <p:cNvPr id="19" name="Espace réservé du contenu 18"/>
          <p:cNvSpPr>
            <a:spLocks noGrp="1"/>
          </p:cNvSpPr>
          <p:nvPr>
            <p:ph sz="quarter" idx="23" hasCustomPrompt="1"/>
          </p:nvPr>
        </p:nvSpPr>
        <p:spPr>
          <a:xfrm>
            <a:off x="288244" y="4255821"/>
            <a:ext cx="4536000" cy="3323127"/>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2" name="Titre 1"/>
          <p:cNvSpPr>
            <a:spLocks noGrp="1"/>
          </p:cNvSpPr>
          <p:nvPr>
            <p:ph type="title" hasCustomPrompt="1"/>
          </p:nvPr>
        </p:nvSpPr>
        <p:spPr>
          <a:xfrm>
            <a:off x="540270" y="201564"/>
            <a:ext cx="6768579" cy="720000"/>
          </a:xfrm>
        </p:spPr>
        <p:txBody>
          <a:bodyPr anchor="ctr" anchorCtr="0"/>
          <a:lstStyle>
            <a:lvl1pPr>
              <a:defRPr sz="1300" b="1">
                <a:latin typeface="+mn-lt"/>
              </a:defRPr>
            </a:lvl1pPr>
          </a:lstStyle>
          <a:p>
            <a:r>
              <a:rPr lang="en-US" noProof="0"/>
              <a:t>: Product name</a:t>
            </a:r>
          </a:p>
        </p:txBody>
      </p:sp>
      <p:sp>
        <p:nvSpPr>
          <p:cNvPr id="7" name="Espace réservé de la date 6"/>
          <p:cNvSpPr>
            <a:spLocks noGrp="1"/>
          </p:cNvSpPr>
          <p:nvPr>
            <p:ph type="dt" sz="half" idx="10"/>
          </p:nvPr>
        </p:nvSpPr>
        <p:spPr/>
        <p:txBody>
          <a:bodyPr/>
          <a:lstStyle/>
          <a:p>
            <a:fld id="{E8361CA3-A6F9-42AE-94A8-7F23D859E4C3}" type="datetime1">
              <a:rPr lang="en-US" noProof="0" smtClean="0"/>
              <a:t>8/30/2024</a:t>
            </a:fld>
            <a:endParaRPr lang="en-US" noProof="0"/>
          </a:p>
        </p:txBody>
      </p:sp>
      <p:sp>
        <p:nvSpPr>
          <p:cNvPr id="8" name="Espace réservé du pied de page 7"/>
          <p:cNvSpPr>
            <a:spLocks noGrp="1"/>
          </p:cNvSpPr>
          <p:nvPr>
            <p:ph type="ftr" sz="quarter" idx="11"/>
          </p:nvPr>
        </p:nvSpPr>
        <p:spPr/>
        <p:txBody>
          <a:bodyPr/>
          <a:lstStyle/>
          <a:p>
            <a:endParaRPr lang="en-US" noProof="0"/>
          </a:p>
        </p:txBody>
      </p:sp>
      <p:sp>
        <p:nvSpPr>
          <p:cNvPr id="9" name="Espace réservé du numéro de diapositive 8"/>
          <p:cNvSpPr>
            <a:spLocks noGrp="1"/>
          </p:cNvSpPr>
          <p:nvPr>
            <p:ph type="sldNum" sz="quarter" idx="12"/>
          </p:nvPr>
        </p:nvSpPr>
        <p:spPr/>
        <p:txBody>
          <a:bodyPr/>
          <a:lstStyle/>
          <a:p>
            <a:fld id="{733122C9-A0B9-462F-8757-0847AD287B63}" type="slidenum">
              <a:rPr lang="en-US" noProof="0" smtClean="0"/>
              <a:pPr/>
              <a:t>‹N°›</a:t>
            </a:fld>
            <a:endParaRPr lang="en-US" noProof="0"/>
          </a:p>
        </p:txBody>
      </p:sp>
      <p:sp>
        <p:nvSpPr>
          <p:cNvPr id="10" name="Forme libre : forme 16">
            <a:extLst>
              <a:ext uri="{FF2B5EF4-FFF2-40B4-BE49-F238E27FC236}">
                <a16:creationId xmlns:a16="http://schemas.microsoft.com/office/drawing/2014/main" id="{2D8D400B-B6B4-4B94-81C8-D56CC7959C97}"/>
              </a:ext>
            </a:extLst>
          </p:cNvPr>
          <p:cNvSpPr>
            <a:spLocks noChangeAspect="1"/>
          </p:cNvSpPr>
          <p:nvPr userDrawn="1"/>
        </p:nvSpPr>
        <p:spPr bwMode="gray">
          <a:xfrm>
            <a:off x="0" y="201564"/>
            <a:ext cx="360000" cy="720000"/>
          </a:xfrm>
          <a:custGeom>
            <a:avLst/>
            <a:gdLst>
              <a:gd name="connsiteX0" fmla="*/ 0 w 360000"/>
              <a:gd name="connsiteY0" fmla="*/ 0 h 720000"/>
              <a:gd name="connsiteX1" fmla="*/ 360000 w 360000"/>
              <a:gd name="connsiteY1" fmla="*/ 360000 h 720000"/>
              <a:gd name="connsiteX2" fmla="*/ 0 w 360000"/>
              <a:gd name="connsiteY2" fmla="*/ 720000 h 720000"/>
            </a:gdLst>
            <a:ahLst/>
            <a:cxnLst>
              <a:cxn ang="0">
                <a:pos x="connsiteX0" y="connsiteY0"/>
              </a:cxn>
              <a:cxn ang="0">
                <a:pos x="connsiteX1" y="connsiteY1"/>
              </a:cxn>
              <a:cxn ang="0">
                <a:pos x="connsiteX2" y="connsiteY2"/>
              </a:cxn>
            </a:cxnLst>
            <a:rect l="l" t="t" r="r" b="b"/>
            <a:pathLst>
              <a:path w="360000" h="720000">
                <a:moveTo>
                  <a:pt x="0" y="0"/>
                </a:moveTo>
                <a:cubicBezTo>
                  <a:pt x="198823" y="0"/>
                  <a:pt x="360000" y="161177"/>
                  <a:pt x="360000" y="360000"/>
                </a:cubicBezTo>
                <a:cubicBezTo>
                  <a:pt x="360000" y="558823"/>
                  <a:pt x="198823" y="720000"/>
                  <a:pt x="0" y="7200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23" name="Espace réservé pour une image  10"/>
          <p:cNvSpPr>
            <a:spLocks noGrp="1"/>
          </p:cNvSpPr>
          <p:nvPr>
            <p:ph type="pic" sz="quarter" idx="24" hasCustomPrompt="1"/>
          </p:nvPr>
        </p:nvSpPr>
        <p:spPr bwMode="gray">
          <a:xfrm>
            <a:off x="288242" y="7823777"/>
            <a:ext cx="4536000" cy="20160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Click on the icon to insert a professional high quality image from Alstom Partners: https://www.partners.alstom.com/</a:t>
            </a:r>
            <a:br>
              <a:rPr lang="en-GB" noProof="0"/>
            </a:br>
            <a:r>
              <a:rPr lang="en-GB" noProof="0"/>
              <a:t>Use the crop tool to move the image inside the picture zone.</a:t>
            </a:r>
          </a:p>
        </p:txBody>
      </p:sp>
      <p:sp>
        <p:nvSpPr>
          <p:cNvPr id="24" name="Espace réservé du contenu 18"/>
          <p:cNvSpPr>
            <a:spLocks noGrp="1"/>
          </p:cNvSpPr>
          <p:nvPr>
            <p:ph sz="quarter" idx="29" hasCustomPrompt="1"/>
          </p:nvPr>
        </p:nvSpPr>
        <p:spPr>
          <a:xfrm>
            <a:off x="5040849" y="1309489"/>
            <a:ext cx="2268000" cy="2199606"/>
          </a:xfrm>
        </p:spPr>
        <p:txBody>
          <a:bodyPr/>
          <a:lstStyle>
            <a:lvl1pPr>
              <a:defRPr/>
            </a:lvl1pPr>
          </a:lstStyle>
          <a:p>
            <a:pPr lvl="0"/>
            <a:r>
              <a:rPr lang="en-US" noProof="0"/>
              <a:t>Text level 1</a:t>
            </a:r>
          </a:p>
          <a:p>
            <a:pPr lvl="1"/>
            <a:r>
              <a:rPr lang="en-US" noProof="0"/>
              <a:t>Text level 2</a:t>
            </a:r>
          </a:p>
          <a:p>
            <a:pPr lvl="2"/>
            <a:r>
              <a:rPr lang="en-US" noProof="0"/>
              <a:t>Text level 3</a:t>
            </a:r>
          </a:p>
        </p:txBody>
      </p:sp>
      <p:sp>
        <p:nvSpPr>
          <p:cNvPr id="17" name="Espace réservé du texte 5"/>
          <p:cNvSpPr>
            <a:spLocks noGrp="1"/>
          </p:cNvSpPr>
          <p:nvPr>
            <p:ph type="body" sz="quarter" idx="30" hasCustomPrompt="1"/>
          </p:nvPr>
        </p:nvSpPr>
        <p:spPr>
          <a:xfrm>
            <a:off x="288242" y="1309489"/>
            <a:ext cx="4536000" cy="252000"/>
          </a:xfrm>
        </p:spPr>
        <p:txBody>
          <a:bodyPr/>
          <a:lstStyle>
            <a:lvl1pPr>
              <a:defRPr b="1" cap="all" baseline="0"/>
            </a:lvl1pPr>
          </a:lstStyle>
          <a:p>
            <a:pPr lvl="0"/>
            <a:r>
              <a:rPr lang="en-US" noProof="0"/>
              <a:t>: subtitle1</a:t>
            </a:r>
          </a:p>
        </p:txBody>
      </p:sp>
      <p:sp>
        <p:nvSpPr>
          <p:cNvPr id="18" name="Espace réservé du contenu 18"/>
          <p:cNvSpPr>
            <a:spLocks noGrp="1"/>
          </p:cNvSpPr>
          <p:nvPr>
            <p:ph sz="quarter" idx="31" hasCustomPrompt="1"/>
          </p:nvPr>
        </p:nvSpPr>
        <p:spPr>
          <a:xfrm>
            <a:off x="288242" y="1594158"/>
            <a:ext cx="4536000" cy="2199600"/>
          </a:xfrm>
        </p:spPr>
        <p:txBody>
          <a:bodyPr/>
          <a:lstStyle>
            <a:lvl1pPr>
              <a:defRPr b="0"/>
            </a:lvl1pPr>
          </a:lstStyle>
          <a:p>
            <a:pPr lvl="0"/>
            <a:r>
              <a:rPr lang="en-US" noProof="0"/>
              <a:t>Text level 1</a:t>
            </a:r>
          </a:p>
          <a:p>
            <a:pPr lvl="1"/>
            <a:r>
              <a:rPr lang="en-US" noProof="0"/>
              <a:t>Text level 2</a:t>
            </a:r>
          </a:p>
          <a:p>
            <a:pPr lvl="2"/>
            <a:r>
              <a:rPr lang="en-US" noProof="0"/>
              <a:t>Text level 3</a:t>
            </a:r>
          </a:p>
        </p:txBody>
      </p:sp>
    </p:spTree>
    <p:extLst>
      <p:ext uri="{BB962C8B-B14F-4D97-AF65-F5344CB8AC3E}">
        <p14:creationId xmlns:p14="http://schemas.microsoft.com/office/powerpoint/2010/main" val="39628038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age 7">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540270" y="201564"/>
            <a:ext cx="6768579" cy="720000"/>
          </a:xfrm>
        </p:spPr>
        <p:txBody>
          <a:bodyPr anchor="ctr" anchorCtr="0"/>
          <a:lstStyle>
            <a:lvl1pPr>
              <a:defRPr sz="1300" b="1">
                <a:latin typeface="+mn-lt"/>
              </a:defRPr>
            </a:lvl1pPr>
          </a:lstStyle>
          <a:p>
            <a:r>
              <a:rPr lang="en-US" noProof="0"/>
              <a:t>: Product name</a:t>
            </a:r>
          </a:p>
        </p:txBody>
      </p:sp>
      <p:sp>
        <p:nvSpPr>
          <p:cNvPr id="7" name="Espace réservé de la date 6"/>
          <p:cNvSpPr>
            <a:spLocks noGrp="1"/>
          </p:cNvSpPr>
          <p:nvPr>
            <p:ph type="dt" sz="half" idx="10"/>
          </p:nvPr>
        </p:nvSpPr>
        <p:spPr/>
        <p:txBody>
          <a:bodyPr/>
          <a:lstStyle/>
          <a:p>
            <a:fld id="{E8361CA3-A6F9-42AE-94A8-7F23D859E4C3}" type="datetime1">
              <a:rPr lang="en-US" noProof="0" smtClean="0"/>
              <a:t>8/30/2024</a:t>
            </a:fld>
            <a:endParaRPr lang="en-US" noProof="0"/>
          </a:p>
        </p:txBody>
      </p:sp>
      <p:sp>
        <p:nvSpPr>
          <p:cNvPr id="8" name="Espace réservé du pied de page 7"/>
          <p:cNvSpPr>
            <a:spLocks noGrp="1"/>
          </p:cNvSpPr>
          <p:nvPr>
            <p:ph type="ftr" sz="quarter" idx="11"/>
          </p:nvPr>
        </p:nvSpPr>
        <p:spPr/>
        <p:txBody>
          <a:bodyPr/>
          <a:lstStyle/>
          <a:p>
            <a:endParaRPr lang="en-US" noProof="0"/>
          </a:p>
        </p:txBody>
      </p:sp>
      <p:sp>
        <p:nvSpPr>
          <p:cNvPr id="9" name="Espace réservé du numéro de diapositive 8"/>
          <p:cNvSpPr>
            <a:spLocks noGrp="1"/>
          </p:cNvSpPr>
          <p:nvPr>
            <p:ph type="sldNum" sz="quarter" idx="12"/>
          </p:nvPr>
        </p:nvSpPr>
        <p:spPr/>
        <p:txBody>
          <a:bodyPr/>
          <a:lstStyle/>
          <a:p>
            <a:fld id="{733122C9-A0B9-462F-8757-0847AD287B63}" type="slidenum">
              <a:rPr lang="en-US" noProof="0" smtClean="0"/>
              <a:pPr/>
              <a:t>‹N°›</a:t>
            </a:fld>
            <a:endParaRPr lang="en-US" noProof="0"/>
          </a:p>
        </p:txBody>
      </p:sp>
      <p:sp>
        <p:nvSpPr>
          <p:cNvPr id="10" name="Forme libre : forme 16">
            <a:extLst>
              <a:ext uri="{FF2B5EF4-FFF2-40B4-BE49-F238E27FC236}">
                <a16:creationId xmlns:a16="http://schemas.microsoft.com/office/drawing/2014/main" id="{2D8D400B-B6B4-4B94-81C8-D56CC7959C97}"/>
              </a:ext>
            </a:extLst>
          </p:cNvPr>
          <p:cNvSpPr>
            <a:spLocks noChangeAspect="1"/>
          </p:cNvSpPr>
          <p:nvPr userDrawn="1"/>
        </p:nvSpPr>
        <p:spPr bwMode="gray">
          <a:xfrm>
            <a:off x="0" y="201564"/>
            <a:ext cx="360000" cy="720000"/>
          </a:xfrm>
          <a:custGeom>
            <a:avLst/>
            <a:gdLst>
              <a:gd name="connsiteX0" fmla="*/ 0 w 360000"/>
              <a:gd name="connsiteY0" fmla="*/ 0 h 720000"/>
              <a:gd name="connsiteX1" fmla="*/ 360000 w 360000"/>
              <a:gd name="connsiteY1" fmla="*/ 360000 h 720000"/>
              <a:gd name="connsiteX2" fmla="*/ 0 w 360000"/>
              <a:gd name="connsiteY2" fmla="*/ 720000 h 720000"/>
            </a:gdLst>
            <a:ahLst/>
            <a:cxnLst>
              <a:cxn ang="0">
                <a:pos x="connsiteX0" y="connsiteY0"/>
              </a:cxn>
              <a:cxn ang="0">
                <a:pos x="connsiteX1" y="connsiteY1"/>
              </a:cxn>
              <a:cxn ang="0">
                <a:pos x="connsiteX2" y="connsiteY2"/>
              </a:cxn>
            </a:cxnLst>
            <a:rect l="l" t="t" r="r" b="b"/>
            <a:pathLst>
              <a:path w="360000" h="720000">
                <a:moveTo>
                  <a:pt x="0" y="0"/>
                </a:moveTo>
                <a:cubicBezTo>
                  <a:pt x="198823" y="0"/>
                  <a:pt x="360000" y="161177"/>
                  <a:pt x="360000" y="360000"/>
                </a:cubicBezTo>
                <a:cubicBezTo>
                  <a:pt x="360000" y="558823"/>
                  <a:pt x="198823" y="720000"/>
                  <a:pt x="0" y="7200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23" name="Espace réservé pour une image  10"/>
          <p:cNvSpPr>
            <a:spLocks noGrp="1"/>
          </p:cNvSpPr>
          <p:nvPr>
            <p:ph type="pic" sz="quarter" idx="24" hasCustomPrompt="1"/>
          </p:nvPr>
        </p:nvSpPr>
        <p:spPr bwMode="gray">
          <a:xfrm>
            <a:off x="288242" y="4426679"/>
            <a:ext cx="4536000" cy="24804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Select the icon to insert a picture</a:t>
            </a:r>
          </a:p>
        </p:txBody>
      </p:sp>
      <p:sp>
        <p:nvSpPr>
          <p:cNvPr id="24" name="Espace réservé du contenu 18"/>
          <p:cNvSpPr>
            <a:spLocks noGrp="1"/>
          </p:cNvSpPr>
          <p:nvPr>
            <p:ph sz="quarter" idx="29" hasCustomPrompt="1"/>
          </p:nvPr>
        </p:nvSpPr>
        <p:spPr>
          <a:xfrm>
            <a:off x="5040849" y="1307897"/>
            <a:ext cx="2268000" cy="2480915"/>
          </a:xfrm>
        </p:spPr>
        <p:txBody>
          <a:bodyPr/>
          <a:lstStyle>
            <a:lvl1pPr>
              <a:defRPr/>
            </a:lvl1pPr>
          </a:lstStyle>
          <a:p>
            <a:pPr lvl="0"/>
            <a:r>
              <a:rPr lang="en-US" noProof="0"/>
              <a:t>Text level 1</a:t>
            </a:r>
          </a:p>
          <a:p>
            <a:pPr lvl="1"/>
            <a:r>
              <a:rPr lang="en-US" noProof="0"/>
              <a:t>Text level 2</a:t>
            </a:r>
          </a:p>
          <a:p>
            <a:pPr lvl="2"/>
            <a:r>
              <a:rPr lang="en-US" noProof="0"/>
              <a:t>Text level 3</a:t>
            </a:r>
          </a:p>
        </p:txBody>
      </p:sp>
      <p:sp>
        <p:nvSpPr>
          <p:cNvPr id="15" name="Espace réservé pour une image  10"/>
          <p:cNvSpPr>
            <a:spLocks noGrp="1"/>
          </p:cNvSpPr>
          <p:nvPr>
            <p:ph type="pic" sz="quarter" idx="30" hasCustomPrompt="1"/>
          </p:nvPr>
        </p:nvSpPr>
        <p:spPr bwMode="gray">
          <a:xfrm>
            <a:off x="288242" y="7823777"/>
            <a:ext cx="4536000" cy="20160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Click on the icon to insert a professional high quality image from Alstom Partners: https://www.partners.alstom.com/</a:t>
            </a:r>
            <a:br>
              <a:rPr lang="en-GB" noProof="0"/>
            </a:br>
            <a:r>
              <a:rPr lang="en-GB" noProof="0"/>
              <a:t>Use the crop tool to move the image inside the picture zone.</a:t>
            </a:r>
          </a:p>
        </p:txBody>
      </p:sp>
      <p:sp>
        <p:nvSpPr>
          <p:cNvPr id="17" name="Espace réservé pour une image  10"/>
          <p:cNvSpPr>
            <a:spLocks noGrp="1"/>
          </p:cNvSpPr>
          <p:nvPr>
            <p:ph type="pic" sz="quarter" idx="31" hasCustomPrompt="1"/>
          </p:nvPr>
        </p:nvSpPr>
        <p:spPr bwMode="gray">
          <a:xfrm>
            <a:off x="288242" y="1307897"/>
            <a:ext cx="4536000" cy="24804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Select the icon to insert a picture</a:t>
            </a:r>
          </a:p>
        </p:txBody>
      </p:sp>
      <p:sp>
        <p:nvSpPr>
          <p:cNvPr id="14" name="Espace réservé du texte 5"/>
          <p:cNvSpPr>
            <a:spLocks noGrp="1"/>
          </p:cNvSpPr>
          <p:nvPr>
            <p:ph type="body" sz="quarter" idx="25" hasCustomPrompt="1"/>
          </p:nvPr>
        </p:nvSpPr>
        <p:spPr>
          <a:xfrm>
            <a:off x="288242" y="1029581"/>
            <a:ext cx="7020000" cy="252000"/>
          </a:xfrm>
        </p:spPr>
        <p:txBody>
          <a:bodyPr/>
          <a:lstStyle>
            <a:lvl1pPr>
              <a:defRPr b="1" cap="all" baseline="0"/>
            </a:lvl1pPr>
          </a:lstStyle>
          <a:p>
            <a:pPr lvl="0"/>
            <a:r>
              <a:rPr lang="en-US" noProof="0"/>
              <a:t>: MAIN TITLE or Sub title</a:t>
            </a:r>
          </a:p>
        </p:txBody>
      </p:sp>
    </p:spTree>
    <p:extLst>
      <p:ext uri="{BB962C8B-B14F-4D97-AF65-F5344CB8AC3E}">
        <p14:creationId xmlns:p14="http://schemas.microsoft.com/office/powerpoint/2010/main" val="1025290636"/>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bwMode="gray">
          <a:xfrm>
            <a:off x="684287" y="1074924"/>
            <a:ext cx="5220000" cy="1080120"/>
          </a:xfrm>
          <a:prstGeom prst="rect">
            <a:avLst/>
          </a:prstGeom>
        </p:spPr>
        <p:txBody>
          <a:bodyPr vert="horz" lIns="0" tIns="0" rIns="0" bIns="0" rtlCol="0" anchor="t" anchorCtr="0">
            <a:noAutofit/>
          </a:bodyPr>
          <a:lstStyle/>
          <a:p>
            <a:r>
              <a:rPr lang="en-US" noProof="0"/>
              <a:t>Title</a:t>
            </a:r>
          </a:p>
        </p:txBody>
      </p:sp>
      <p:sp>
        <p:nvSpPr>
          <p:cNvPr id="3" name="Espace réservé du texte 2"/>
          <p:cNvSpPr>
            <a:spLocks noGrp="1"/>
          </p:cNvSpPr>
          <p:nvPr>
            <p:ph type="body" idx="1"/>
          </p:nvPr>
        </p:nvSpPr>
        <p:spPr bwMode="gray">
          <a:xfrm>
            <a:off x="684288" y="2781043"/>
            <a:ext cx="5220000" cy="7102161"/>
          </a:xfrm>
          <a:prstGeom prst="rect">
            <a:avLst/>
          </a:prstGeom>
        </p:spPr>
        <p:txBody>
          <a:bodyPr vert="horz" lIns="0" tIns="0" rIns="0" bIns="0" rtlCol="0" anchor="t" anchorCtr="0">
            <a:noAutofit/>
          </a:bodyPr>
          <a:lstStyle/>
          <a:p>
            <a:pPr lvl="0"/>
            <a:r>
              <a:rPr lang="en-US" noProof="0"/>
              <a:t>Text level 1</a:t>
            </a:r>
          </a:p>
          <a:p>
            <a:pPr lvl="1"/>
            <a:r>
              <a:rPr lang="en-US" noProof="0"/>
              <a:t>Text level 2</a:t>
            </a:r>
          </a:p>
          <a:p>
            <a:pPr lvl="2"/>
            <a:r>
              <a:rPr lang="en-US" noProof="0"/>
              <a:t>Text level 3</a:t>
            </a:r>
          </a:p>
          <a:p>
            <a:pPr lvl="3"/>
            <a:r>
              <a:rPr lang="en-US" noProof="0"/>
              <a:t>Text level 4</a:t>
            </a:r>
          </a:p>
          <a:p>
            <a:pPr lvl="4"/>
            <a:r>
              <a:rPr lang="en-US" noProof="0"/>
              <a:t>Text level 5</a:t>
            </a:r>
          </a:p>
        </p:txBody>
      </p:sp>
      <p:sp>
        <p:nvSpPr>
          <p:cNvPr id="4" name="Espace réservé de la date 3"/>
          <p:cNvSpPr>
            <a:spLocks noGrp="1"/>
          </p:cNvSpPr>
          <p:nvPr>
            <p:ph type="dt" sz="half" idx="2"/>
          </p:nvPr>
        </p:nvSpPr>
        <p:spPr bwMode="gray">
          <a:xfrm>
            <a:off x="0" y="10513400"/>
            <a:ext cx="180000" cy="180000"/>
          </a:xfrm>
          <a:prstGeom prst="rect">
            <a:avLst/>
          </a:prstGeom>
          <a:ln>
            <a:solidFill>
              <a:schemeClr val="tx1">
                <a:alpha val="0"/>
              </a:schemeClr>
            </a:solidFill>
          </a:ln>
        </p:spPr>
        <p:txBody>
          <a:bodyPr vert="horz" lIns="0" tIns="0" rIns="0" bIns="0" rtlCol="0" anchor="ctr" anchorCtr="0">
            <a:noAutofit/>
          </a:bodyPr>
          <a:lstStyle>
            <a:lvl1pPr algn="ctr">
              <a:defRPr sz="100">
                <a:solidFill>
                  <a:schemeClr val="accent3">
                    <a:alpha val="0"/>
                  </a:schemeClr>
                </a:solidFill>
              </a:defRPr>
            </a:lvl1pPr>
          </a:lstStyle>
          <a:p>
            <a:fld id="{0DB0EBEF-BBF9-45A2-9F96-90F68316ACBB}" type="datetime1">
              <a:rPr lang="en-US" noProof="0" smtClean="0"/>
              <a:pPr/>
              <a:t>8/30/2024</a:t>
            </a:fld>
            <a:endParaRPr lang="en-US" noProof="0"/>
          </a:p>
        </p:txBody>
      </p:sp>
      <p:sp>
        <p:nvSpPr>
          <p:cNvPr id="5" name="Espace réservé du pied de page 4"/>
          <p:cNvSpPr>
            <a:spLocks noGrp="1"/>
          </p:cNvSpPr>
          <p:nvPr>
            <p:ph type="ftr" sz="quarter" idx="3"/>
          </p:nvPr>
        </p:nvSpPr>
        <p:spPr bwMode="gray">
          <a:xfrm>
            <a:off x="0" y="10513400"/>
            <a:ext cx="180000" cy="180000"/>
          </a:xfrm>
          <a:prstGeom prst="rect">
            <a:avLst/>
          </a:prstGeom>
          <a:ln>
            <a:solidFill>
              <a:schemeClr val="tx1">
                <a:alpha val="0"/>
              </a:schemeClr>
            </a:solidFill>
          </a:ln>
        </p:spPr>
        <p:txBody>
          <a:bodyPr vert="horz" lIns="0" tIns="0" rIns="0" bIns="0" rtlCol="0" anchor="ctr" anchorCtr="0">
            <a:noAutofit/>
          </a:bodyPr>
          <a:lstStyle>
            <a:lvl1pPr algn="l">
              <a:defRPr sz="100">
                <a:solidFill>
                  <a:schemeClr val="accent3">
                    <a:alpha val="0"/>
                  </a:schemeClr>
                </a:solidFill>
              </a:defRPr>
            </a:lvl1pPr>
          </a:lstStyle>
          <a:p>
            <a:endParaRPr lang="en-US" noProof="0"/>
          </a:p>
        </p:txBody>
      </p:sp>
      <p:sp>
        <p:nvSpPr>
          <p:cNvPr id="6" name="Espace réservé du numéro de diapositive 5"/>
          <p:cNvSpPr>
            <a:spLocks noGrp="1"/>
          </p:cNvSpPr>
          <p:nvPr>
            <p:ph type="sldNum" sz="quarter" idx="4"/>
          </p:nvPr>
        </p:nvSpPr>
        <p:spPr bwMode="gray">
          <a:xfrm>
            <a:off x="7121860" y="9926351"/>
            <a:ext cx="439403" cy="576000"/>
          </a:xfrm>
          <a:prstGeom prst="rect">
            <a:avLst/>
          </a:prstGeom>
        </p:spPr>
        <p:txBody>
          <a:bodyPr vert="horz" lIns="0" tIns="0" rIns="0" bIns="0" rtlCol="0" anchor="b" anchorCtr="0">
            <a:noAutofit/>
          </a:bodyPr>
          <a:lstStyle>
            <a:lvl1pPr algn="l">
              <a:defRPr sz="1200">
                <a:solidFill>
                  <a:schemeClr val="accent3"/>
                </a:solidFill>
                <a:latin typeface="+mj-lt"/>
              </a:defRPr>
            </a:lvl1pPr>
          </a:lstStyle>
          <a:p>
            <a:fld id="{733122C9-A0B9-462F-8757-0847AD287B63}" type="slidenum">
              <a:rPr lang="en-US" noProof="0" smtClean="0"/>
              <a:pPr/>
              <a:t>‹N°›</a:t>
            </a:fld>
            <a:endParaRPr lang="en-US" noProof="0"/>
          </a:p>
        </p:txBody>
      </p:sp>
      <p:sp>
        <p:nvSpPr>
          <p:cNvPr id="8" name="Ellipse 7"/>
          <p:cNvSpPr>
            <a:spLocks noChangeAspect="1"/>
          </p:cNvSpPr>
          <p:nvPr userDrawn="1"/>
        </p:nvSpPr>
        <p:spPr>
          <a:xfrm>
            <a:off x="6831447" y="10360780"/>
            <a:ext cx="90000" cy="9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solidFill>
                <a:schemeClr val="accent3"/>
              </a:solidFill>
            </a:endParaRPr>
          </a:p>
        </p:txBody>
      </p:sp>
      <p:sp>
        <p:nvSpPr>
          <p:cNvPr id="9" name="Ellipse 8"/>
          <p:cNvSpPr>
            <a:spLocks noChangeAspect="1"/>
          </p:cNvSpPr>
          <p:nvPr userDrawn="1"/>
        </p:nvSpPr>
        <p:spPr>
          <a:xfrm>
            <a:off x="5451101" y="10360780"/>
            <a:ext cx="90000" cy="9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solidFill>
                <a:schemeClr val="accent3"/>
              </a:solidFill>
            </a:endParaRPr>
          </a:p>
        </p:txBody>
      </p:sp>
      <p:sp>
        <p:nvSpPr>
          <p:cNvPr id="12" name="ZoneTexte 11"/>
          <p:cNvSpPr txBox="1"/>
          <p:nvPr userDrawn="1"/>
        </p:nvSpPr>
        <p:spPr>
          <a:xfrm>
            <a:off x="283480" y="9919208"/>
            <a:ext cx="5040000" cy="563150"/>
          </a:xfrm>
          <a:prstGeom prst="rect">
            <a:avLst/>
          </a:prstGeom>
          <a:noFill/>
        </p:spPr>
        <p:txBody>
          <a:bodyPr wrap="square" lIns="0" tIns="0" rIns="0" bIns="0" rtlCol="0" anchor="b" anchorCtr="0">
            <a:noAutofit/>
          </a:bodyPr>
          <a:lstStyle/>
          <a:p>
            <a:pPr>
              <a:lnSpc>
                <a:spcPct val="95000"/>
              </a:lnSpc>
              <a:spcAft>
                <a:spcPts val="300"/>
              </a:spcAft>
            </a:pPr>
            <a:r>
              <a:rPr lang="en-US" sz="490" noProof="0">
                <a:solidFill>
                  <a:schemeClr val="accent3"/>
                </a:solidFill>
              </a:rPr>
              <a:t>Product/Project name/EN/MM.20YY - Photo credits: ©ALSTOM Year / AGENCY – Name of the photographer – RANGE NAME PRODUCT NAME™</a:t>
            </a:r>
            <a:endParaRPr lang="en-US" sz="490" baseline="30000" noProof="0">
              <a:solidFill>
                <a:schemeClr val="accent3"/>
              </a:solidFill>
            </a:endParaRPr>
          </a:p>
          <a:p>
            <a:pPr>
              <a:lnSpc>
                <a:spcPct val="95000"/>
              </a:lnSpc>
              <a:spcAft>
                <a:spcPts val="300"/>
              </a:spcAft>
            </a:pPr>
            <a:r>
              <a:rPr lang="en-US" sz="490" noProof="0">
                <a:solidFill>
                  <a:schemeClr val="accent3"/>
                </a:solidFill>
              </a:rPr>
              <a:t>© ALSTOM SA 2020. All rights reserved. ALSTOM, the ALSTOM logo, all alternative versions and all mentioned trademarks are the trademarks of ALSTOM or ALSTOM Transport Technologies. Information contained in this document is indicative only. No representation or warranty is given or should be relied on that it is complete or correct or will apply to any particular project. This will depend on the technical and commercial circumstances. It is provided without liability and is subject to change without notice. Reproduction, use or disclosure to third parties, without express written </a:t>
            </a:r>
            <a:r>
              <a:rPr lang="en-US" sz="490" noProof="0" err="1">
                <a:solidFill>
                  <a:schemeClr val="accent3"/>
                </a:solidFill>
              </a:rPr>
              <a:t>authorisation</a:t>
            </a:r>
            <a:r>
              <a:rPr lang="en-US" sz="490" noProof="0">
                <a:solidFill>
                  <a:schemeClr val="accent3"/>
                </a:solidFill>
              </a:rPr>
              <a:t>, is strictly prohibited.</a:t>
            </a:r>
          </a:p>
        </p:txBody>
      </p:sp>
      <p:pic>
        <p:nvPicPr>
          <p:cNvPr id="7" name="Image 6"/>
          <p:cNvPicPr>
            <a:picLocks noChangeAspect="1"/>
          </p:cNvPicPr>
          <p:nvPr userDrawn="1"/>
        </p:nvPicPr>
        <p:blipFill rotWithShape="1">
          <a:blip r:embed="rId14" cstate="print">
            <a:extLst>
              <a:ext uri="{28A0092B-C50C-407E-A947-70E740481C1C}">
                <a14:useLocalDpi xmlns:a14="http://schemas.microsoft.com/office/drawing/2010/main" val="0"/>
              </a:ext>
            </a:extLst>
          </a:blip>
          <a:srcRect b="37270"/>
          <a:stretch/>
        </p:blipFill>
        <p:spPr>
          <a:xfrm>
            <a:off x="5732674" y="10301561"/>
            <a:ext cx="907200" cy="202133"/>
          </a:xfrm>
          <a:prstGeom prst="rect">
            <a:avLst/>
          </a:prstGeom>
        </p:spPr>
      </p:pic>
      <p:sp>
        <p:nvSpPr>
          <p:cNvPr id="11" name="Ellipse 10"/>
          <p:cNvSpPr>
            <a:spLocks noChangeAspect="1"/>
          </p:cNvSpPr>
          <p:nvPr userDrawn="1"/>
        </p:nvSpPr>
        <p:spPr>
          <a:xfrm>
            <a:off x="5027614" y="7823777"/>
            <a:ext cx="2016000" cy="20160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72000" rIns="0" bIns="0" rtlCol="0" anchor="ctr"/>
          <a:lstStyle/>
          <a:p>
            <a:pPr marL="4763" lvl="0" indent="0" algn="l">
              <a:spcAft>
                <a:spcPts val="200"/>
              </a:spcAft>
            </a:pPr>
            <a:r>
              <a:rPr lang="en-US" sz="800" b="1" noProof="0"/>
              <a:t>FOR MORE </a:t>
            </a:r>
            <a:br>
              <a:rPr lang="en-US" sz="800" b="1" noProof="0"/>
            </a:br>
            <a:r>
              <a:rPr lang="en-US" sz="800" b="1" noProof="0"/>
              <a:t>INFORMATION:</a:t>
            </a:r>
          </a:p>
          <a:p>
            <a:pPr marL="4763" lvl="1" indent="0" algn="l">
              <a:spcBef>
                <a:spcPts val="200"/>
              </a:spcBef>
            </a:pPr>
            <a:r>
              <a:rPr lang="en-US" sz="800" b="1" noProof="0"/>
              <a:t>Alstom</a:t>
            </a:r>
          </a:p>
          <a:p>
            <a:pPr marL="4763" lvl="2" indent="0" algn="l"/>
            <a:r>
              <a:rPr lang="en-US" sz="800" noProof="0"/>
              <a:t>48, rue Albert Dhalenne</a:t>
            </a:r>
          </a:p>
          <a:p>
            <a:pPr marL="4763" lvl="2" indent="0" algn="l"/>
            <a:r>
              <a:rPr lang="en-US" sz="800" noProof="0"/>
              <a:t>93482 Saint-Ouen-sur-Seine</a:t>
            </a:r>
          </a:p>
          <a:p>
            <a:pPr marL="4763" lvl="2" indent="0" algn="l"/>
            <a:r>
              <a:rPr lang="en-US" sz="800" noProof="0"/>
              <a:t>Cedex - France</a:t>
            </a:r>
          </a:p>
          <a:p>
            <a:pPr marL="4763" lvl="2" indent="0" algn="l"/>
            <a:r>
              <a:rPr lang="en-US" sz="800" noProof="0"/>
              <a:t>Phone: +33 1 57 06 90 00</a:t>
            </a:r>
          </a:p>
          <a:p>
            <a:pPr marL="4763" lvl="1" indent="0" algn="l">
              <a:spcBef>
                <a:spcPts val="200"/>
              </a:spcBef>
            </a:pPr>
            <a:r>
              <a:rPr lang="en-US" sz="800" b="1" noProof="0"/>
              <a:t>www.alstom.com</a:t>
            </a:r>
          </a:p>
        </p:txBody>
      </p:sp>
      <p:sp>
        <p:nvSpPr>
          <p:cNvPr id="13" name="Forme libre : forme 16">
            <a:extLst>
              <a:ext uri="{FF2B5EF4-FFF2-40B4-BE49-F238E27FC236}">
                <a16:creationId xmlns:a16="http://schemas.microsoft.com/office/drawing/2014/main" id="{2D8D400B-B6B4-4B94-81C8-D56CC7959C97}"/>
              </a:ext>
            </a:extLst>
          </p:cNvPr>
          <p:cNvSpPr>
            <a:spLocks noChangeAspect="1"/>
          </p:cNvSpPr>
          <p:nvPr userDrawn="1"/>
        </p:nvSpPr>
        <p:spPr bwMode="gray">
          <a:xfrm rot="10800000">
            <a:off x="6553263" y="7823777"/>
            <a:ext cx="1008000" cy="2016000"/>
          </a:xfrm>
          <a:custGeom>
            <a:avLst/>
            <a:gdLst>
              <a:gd name="connsiteX0" fmla="*/ 0 w 360000"/>
              <a:gd name="connsiteY0" fmla="*/ 0 h 720000"/>
              <a:gd name="connsiteX1" fmla="*/ 360000 w 360000"/>
              <a:gd name="connsiteY1" fmla="*/ 360000 h 720000"/>
              <a:gd name="connsiteX2" fmla="*/ 0 w 360000"/>
              <a:gd name="connsiteY2" fmla="*/ 720000 h 720000"/>
            </a:gdLst>
            <a:ahLst/>
            <a:cxnLst>
              <a:cxn ang="0">
                <a:pos x="connsiteX0" y="connsiteY0"/>
              </a:cxn>
              <a:cxn ang="0">
                <a:pos x="connsiteX1" y="connsiteY1"/>
              </a:cxn>
              <a:cxn ang="0">
                <a:pos x="connsiteX2" y="connsiteY2"/>
              </a:cxn>
            </a:cxnLst>
            <a:rect l="l" t="t" r="r" b="b"/>
            <a:pathLst>
              <a:path w="360000" h="720000">
                <a:moveTo>
                  <a:pt x="0" y="0"/>
                </a:moveTo>
                <a:cubicBezTo>
                  <a:pt x="198823" y="0"/>
                  <a:pt x="360000" y="161177"/>
                  <a:pt x="360000" y="360000"/>
                </a:cubicBezTo>
                <a:cubicBezTo>
                  <a:pt x="360000" y="558823"/>
                  <a:pt x="198823" y="720000"/>
                  <a:pt x="0" y="7200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14" name="ZoneTexte 13">
            <a:extLst>
              <a:ext uri="{FF2B5EF4-FFF2-40B4-BE49-F238E27FC236}">
                <a16:creationId xmlns:a16="http://schemas.microsoft.com/office/drawing/2014/main" id="{8C218DB0-BB90-26D7-4963-0A8ECCDFB0B9}"/>
              </a:ext>
            </a:extLst>
          </p:cNvPr>
          <p:cNvSpPr txBox="1"/>
          <p:nvPr>
            <p:extLst>
              <p:ext uri="{1162E1C5-73C7-4A58-AE30-91384D911F3F}">
                <p184:classification xmlns:p184="http://schemas.microsoft.com/office/powerpoint/2018/4/main" val="hdr"/>
              </p:ext>
            </p:extLst>
          </p:nvPr>
        </p:nvSpPr>
        <p:spPr>
          <a:xfrm>
            <a:off x="6624638" y="63500"/>
            <a:ext cx="912812" cy="213360"/>
          </a:xfrm>
          <a:prstGeom prst="rect">
            <a:avLst/>
          </a:prstGeom>
        </p:spPr>
        <p:txBody>
          <a:bodyPr horzOverflow="overflow" lIns="0" tIns="0" rIns="0" bIns="0">
            <a:spAutoFit/>
          </a:bodyPr>
          <a:lstStyle/>
          <a:p>
            <a:pPr algn="l"/>
            <a:r>
              <a:rPr lang="fr-FR" sz="1400">
                <a:solidFill>
                  <a:srgbClr val="71BF44"/>
                </a:solidFill>
                <a:latin typeface="Calibri" panose="020F0502020204030204" pitchFamily="34" charset="0"/>
                <a:cs typeface="Calibri" panose="020F0502020204030204" pitchFamily="34" charset="0"/>
              </a:rPr>
              <a:t>RESTRICTED</a:t>
            </a:r>
          </a:p>
        </p:txBody>
      </p:sp>
    </p:spTree>
  </p:cSld>
  <p:clrMap bg1="lt1" tx1="dk1" bg2="lt2" tx2="dk2" accent1="accent1" accent2="accent2" accent3="accent3" accent4="accent4" accent5="accent5" accent6="accent6" hlink="hlink" folHlink="folHlink"/>
  <p:sldLayoutIdLst>
    <p:sldLayoutId id="2147483808" r:id="rId1"/>
    <p:sldLayoutId id="2147483810" r:id="rId2"/>
    <p:sldLayoutId id="2147483811" r:id="rId3"/>
    <p:sldLayoutId id="2147483813" r:id="rId4"/>
    <p:sldLayoutId id="2147483814" r:id="rId5"/>
    <p:sldLayoutId id="2147483815" r:id="rId6"/>
    <p:sldLayoutId id="2147483816" r:id="rId7"/>
    <p:sldLayoutId id="2147483821" r:id="rId8"/>
    <p:sldLayoutId id="2147483817" r:id="rId9"/>
    <p:sldLayoutId id="2147483819" r:id="rId10"/>
    <p:sldLayoutId id="2147483812" r:id="rId11"/>
    <p:sldLayoutId id="2147483820" r:id="rId12"/>
  </p:sldLayoutIdLst>
  <p:hf hdr="0"/>
  <p:txStyles>
    <p:titleStyle>
      <a:lvl1pPr algn="l" defTabSz="914400" rtl="0" eaLnBrk="1" latinLnBrk="0" hangingPunct="1">
        <a:lnSpc>
          <a:spcPct val="100000"/>
        </a:lnSpc>
        <a:spcBef>
          <a:spcPct val="0"/>
        </a:spcBef>
        <a:buNone/>
        <a:defRPr sz="2200" b="0" kern="1200" cap="all" baseline="0">
          <a:solidFill>
            <a:schemeClr val="accent3"/>
          </a:solidFill>
          <a:latin typeface="+mj-lt"/>
          <a:ea typeface="+mj-ea"/>
          <a:cs typeface="+mj-cs"/>
        </a:defRPr>
      </a:lvl1pPr>
    </p:titleStyle>
    <p:bodyStyle>
      <a:lvl1pPr marL="0" indent="0" algn="l" defTabSz="914400" rtl="0" eaLnBrk="1" latinLnBrk="0" hangingPunct="1">
        <a:lnSpc>
          <a:spcPct val="100000"/>
        </a:lnSpc>
        <a:spcBef>
          <a:spcPts val="0"/>
        </a:spcBef>
        <a:buFont typeface="Arial" pitchFamily="34" charset="0"/>
        <a:buNone/>
        <a:defRPr sz="1000" b="1"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9314606-5909-DA03-CAE3-AF286CCB8DD1}"/>
              </a:ext>
            </a:extLst>
          </p:cNvPr>
          <p:cNvSpPr/>
          <p:nvPr/>
        </p:nvSpPr>
        <p:spPr>
          <a:xfrm>
            <a:off x="217213" y="3906524"/>
            <a:ext cx="2325817" cy="6027426"/>
          </a:xfrm>
          <a:prstGeom prst="rect">
            <a:avLst/>
          </a:prstGeom>
          <a:solidFill>
            <a:srgbClr val="1E324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1" name="Espace réservé du texte 50"/>
          <p:cNvSpPr>
            <a:spLocks noGrp="1"/>
          </p:cNvSpPr>
          <p:nvPr>
            <p:ph type="body" sz="quarter" idx="36"/>
          </p:nvPr>
        </p:nvSpPr>
        <p:spPr>
          <a:xfrm>
            <a:off x="2700336" y="4249540"/>
            <a:ext cx="4608511" cy="1581910"/>
          </a:xfrm>
        </p:spPr>
        <p:txBody>
          <a:bodyPr/>
          <a:lstStyle/>
          <a:p>
            <a:r>
              <a:rPr lang="fr-FR" dirty="0">
                <a:ea typeface="+mn-lt"/>
                <a:cs typeface="+mn-lt"/>
              </a:rPr>
              <a:t>This report provides data visualization and exploration about Train equipments, focusing on service order details, notification numbers, task texts, and equipment performance over time. It includes interactive charts and tables that facilitate in-depth analysis and understanding of various notification attributes and trends.</a:t>
            </a:r>
            <a:r>
              <a:rPr lang="fr-FR" dirty="0" err="1">
                <a:ea typeface="+mn-lt"/>
                <a:cs typeface="+mn-lt"/>
              </a:rPr>
              <a:t/>
            </a:r>
            <a:r>
              <a:rPr lang="fr-FR" dirty="0">
                <a:ea typeface="+mn-lt"/>
                <a:cs typeface="+mn-lt"/>
              </a:rPr>
              <a:t/>
            </a:r>
            <a:endParaRPr lang="fr-FR" dirty="0"/>
          </a:p>
          <a:p>
            <a:endParaRPr lang="en-US" dirty="0"/>
          </a:p>
        </p:txBody>
      </p:sp>
      <p:sp>
        <p:nvSpPr>
          <p:cNvPr id="4" name="Espace réservé de la date 3"/>
          <p:cNvSpPr>
            <a:spLocks noGrp="1"/>
          </p:cNvSpPr>
          <p:nvPr>
            <p:ph type="dt" sz="half" idx="10"/>
          </p:nvPr>
        </p:nvSpPr>
        <p:spPr/>
        <p:txBody>
          <a:bodyPr/>
          <a:lstStyle/>
          <a:p>
            <a:fld id="{30F6F7A8-0D51-4202-9571-9052042CFE8C}" type="datetime1">
              <a:rPr lang="en-US" smtClean="0"/>
              <a:pPr/>
              <a:t>8/30/2024</a:t>
            </a:fld>
            <a:endParaRPr lang="en-US"/>
          </a:p>
        </p:txBody>
      </p:sp>
      <p:sp>
        <p:nvSpPr>
          <p:cNvPr id="5" name="Espace réservé du pied de page 4"/>
          <p:cNvSpPr>
            <a:spLocks noGrp="1"/>
          </p:cNvSpPr>
          <p:nvPr>
            <p:ph type="ftr" sz="quarter" idx="11"/>
          </p:nvPr>
        </p:nvSpPr>
        <p:spPr/>
        <p:txBody>
          <a:bodyPr/>
          <a:lstStyle/>
          <a:p>
            <a:endParaRPr lang="en-US"/>
          </a:p>
        </p:txBody>
      </p:sp>
      <p:sp>
        <p:nvSpPr>
          <p:cNvPr id="6" name="Espace réservé du numéro de diapositive 5"/>
          <p:cNvSpPr>
            <a:spLocks noGrp="1"/>
          </p:cNvSpPr>
          <p:nvPr>
            <p:ph type="sldNum" sz="quarter" idx="12"/>
          </p:nvPr>
        </p:nvSpPr>
        <p:spPr/>
        <p:txBody>
          <a:bodyPr/>
          <a:lstStyle/>
          <a:p>
            <a:fld id="{10C140CD-8AED-46FF-A9A2-77308F3F39AE}" type="slidenum">
              <a:rPr lang="en-US" smtClean="0"/>
              <a:pPr/>
              <a:t>1</a:t>
            </a:fld>
            <a:endParaRPr lang="en-US"/>
          </a:p>
        </p:txBody>
      </p:sp>
      <p:sp>
        <p:nvSpPr>
          <p:cNvPr id="13" name="Espace réservé du texte 12"/>
          <p:cNvSpPr>
            <a:spLocks noGrp="1"/>
          </p:cNvSpPr>
          <p:nvPr>
            <p:ph type="body" sz="quarter" idx="13"/>
          </p:nvPr>
        </p:nvSpPr>
        <p:spPr>
          <a:xfrm>
            <a:off x="5537200" y="500446"/>
            <a:ext cx="2024063" cy="1368000"/>
          </a:xfrm>
        </p:spPr>
        <p:txBody>
          <a:bodyPr/>
          <a:lstStyle/>
          <a:p>
            <a:r>
              <a:rPr lang="fr-FR" dirty="0">
                <a:solidFill>
                  <a:srgbClr val="FFFFFF"/>
                </a:solidFill>
                <a:latin typeface="Alstom"/>
              </a:rPr>
              <a:t>DATA VISUALIZATION REPORT SHEET</a:t>
            </a:r>
            <a:r>
              <a:rPr lang="fr-FR" dirty="0" err="1">
                <a:solidFill>
                  <a:srgbClr val="FFFFFF"/>
                </a:solidFill>
                <a:latin typeface="Alstom"/>
              </a:rPr>
              <a:t/>
            </a:r>
            <a:r>
              <a:rPr lang="fr-FR" dirty="0">
                <a:solidFill>
                  <a:srgbClr val="FFFFFF"/>
                </a:solidFill>
                <a:latin typeface="Alstom"/>
              </a:rPr>
              <a:t/>
            </a:r>
            <a:endParaRPr lang="fr-FR" dirty="0"/>
          </a:p>
        </p:txBody>
      </p:sp>
      <p:sp>
        <p:nvSpPr>
          <p:cNvPr id="30" name="Espace réservé du texte 29"/>
          <p:cNvSpPr>
            <a:spLocks noGrp="1"/>
          </p:cNvSpPr>
          <p:nvPr>
            <p:ph type="body" sz="quarter" idx="16"/>
          </p:nvPr>
        </p:nvSpPr>
        <p:spPr>
          <a:xfrm>
            <a:off x="2700339" y="2372400"/>
            <a:ext cx="4608512" cy="1540887"/>
          </a:xfrm>
        </p:spPr>
        <p:txBody>
          <a:bodyPr/>
          <a:lstStyle/>
          <a:p>
            <a:r>
              <a:rPr lang="en-US" dirty="0">
                <a:ea typeface="+mn-lt"/>
                <a:cs typeface="+mn-lt"/>
              </a:rPr>
              <a:t>Standard</a:t>
            </a:r>
            <a:r>
              <a:rPr lang="en-US" dirty="0" err="1">
                <a:ea typeface="+mn-lt"/>
                <a:cs typeface="+mn-lt"/>
              </a:rPr>
              <a:t/>
            </a:r>
            <a:r>
              <a:rPr lang="en-US" dirty="0">
                <a:ea typeface="+mn-lt"/>
                <a:cs typeface="+mn-lt"/>
              </a:rPr>
              <a:t/>
            </a:r>
            <a:endParaRPr lang="fr-FR" dirty="0"/>
          </a:p>
          <a:p>
            <a:r>
              <a:rPr lang="en-US" dirty="0">
                <a:ea typeface="+mn-lt"/>
                <a:cs typeface="+mn-lt"/>
              </a:rPr>
              <a:t>Event Analysis</a:t>
            </a:r>
            <a:r>
              <a:rPr lang="en-US" dirty="0" err="1">
                <a:ea typeface="+mn-lt"/>
                <a:cs typeface="+mn-lt"/>
              </a:rPr>
              <a:t/>
            </a:r>
            <a:r>
              <a:rPr lang="en-US" dirty="0">
                <a:ea typeface="+mn-lt"/>
                <a:cs typeface="+mn-lt"/>
              </a:rPr>
              <a:t/>
            </a:r>
          </a:p>
        </p:txBody>
      </p:sp>
      <p:sp>
        <p:nvSpPr>
          <p:cNvPr id="28" name="Espace réservé du texte 27"/>
          <p:cNvSpPr>
            <a:spLocks noGrp="1"/>
          </p:cNvSpPr>
          <p:nvPr>
            <p:ph type="body" sz="quarter" idx="14"/>
          </p:nvPr>
        </p:nvSpPr>
        <p:spPr>
          <a:xfrm>
            <a:off x="684213" y="1188000"/>
            <a:ext cx="5565438" cy="422915"/>
          </a:xfrm>
        </p:spPr>
        <p:txBody>
          <a:bodyPr/>
          <a:lstStyle/>
          <a:p>
            <a:r>
              <a:rPr lang="en-US" dirty="0">
                <a:ea typeface="+mn-lt"/>
                <a:cs typeface="+mn-lt"/>
              </a:rPr>
              <a:t>MMS_Maintenance</a:t>
            </a:r>
            <a:r>
              <a:rPr lang="en-US" err="1">
                <a:solidFill>
                  <a:srgbClr val="FFFFFF"/>
                </a:solidFill>
                <a:latin typeface="Alstom"/>
                <a:ea typeface="+mn-lt"/>
                <a:cs typeface="+mn-lt"/>
              </a:rPr>
              <a:t/>
            </a:r>
            <a:r>
              <a:rPr lang="en-US" dirty="0">
                <a:ea typeface="+mn-lt"/>
                <a:cs typeface="+mn-lt"/>
              </a:rPr>
              <a:t/>
            </a:r>
            <a:endParaRPr lang="fr-FR" dirty="0"/>
          </a:p>
        </p:txBody>
      </p:sp>
      <p:sp>
        <p:nvSpPr>
          <p:cNvPr id="47" name="Espace réservé du texte 46"/>
          <p:cNvSpPr>
            <a:spLocks noGrp="1"/>
          </p:cNvSpPr>
          <p:nvPr>
            <p:ph type="body" sz="quarter" idx="29"/>
          </p:nvPr>
        </p:nvSpPr>
        <p:spPr>
          <a:xfrm>
            <a:off x="684212" y="971976"/>
            <a:ext cx="5220000" cy="216024"/>
          </a:xfrm>
        </p:spPr>
        <p:txBody>
          <a:bodyPr/>
          <a:lstStyle/>
          <a:p>
            <a:r>
              <a:rPr lang="en-US" dirty="0"/>
              <a:t>HealthHub</a:t>
            </a:r>
          </a:p>
        </p:txBody>
      </p:sp>
      <p:sp>
        <p:nvSpPr>
          <p:cNvPr id="31" name="Espace réservé du texte 30"/>
          <p:cNvSpPr>
            <a:spLocks noGrp="1"/>
          </p:cNvSpPr>
          <p:nvPr>
            <p:ph type="body" sz="quarter" idx="18"/>
          </p:nvPr>
        </p:nvSpPr>
        <p:spPr>
          <a:xfrm>
            <a:off x="2694950" y="3995436"/>
            <a:ext cx="4608511" cy="171955"/>
          </a:xfrm>
        </p:spPr>
        <p:txBody>
          <a:bodyPr/>
          <a:lstStyle/>
          <a:p>
            <a:pPr lvl="0"/>
            <a:r>
              <a:rPr lang="en-US" dirty="0"/>
              <a:t>GENERAL DESCRIPTION</a:t>
            </a:r>
          </a:p>
        </p:txBody>
      </p:sp>
      <p:sp>
        <p:nvSpPr>
          <p:cNvPr id="10" name="ZoneTexte 9">
            <a:extLst>
              <a:ext uri="{FF2B5EF4-FFF2-40B4-BE49-F238E27FC236}">
                <a16:creationId xmlns:a16="http://schemas.microsoft.com/office/drawing/2014/main" id="{C00EF616-D107-809C-9CD3-0EA14D0DAF5A}"/>
              </a:ext>
            </a:extLst>
          </p:cNvPr>
          <p:cNvSpPr txBox="1"/>
          <p:nvPr/>
        </p:nvSpPr>
        <p:spPr>
          <a:xfrm>
            <a:off x="218382" y="3913287"/>
            <a:ext cx="2327968" cy="1292662"/>
          </a:xfrm>
          <a:prstGeom prst="rect">
            <a:avLst/>
          </a:prstGeom>
          <a:solidFill>
            <a:srgbClr val="1E3246"/>
          </a:solidFill>
        </p:spPr>
        <p:txBody>
          <a:bodyPr wrap="square" lIns="0" tIns="0" rIns="0" bIns="0" rtlCol="0" anchor="t">
            <a:spAutoFit/>
          </a:bodyPr>
          <a:lstStyle/>
          <a:p>
            <a:r>
              <a:rPr lang="en-US" sz="1200" dirty="0">
                <a:solidFill>
                  <a:schemeClr val="bg1"/>
                </a:solidFill>
                <a:ea typeface="+mn-lt"/>
                <a:cs typeface="+mn-lt"/>
              </a:rPr>
              <a:t>Represented By</a:t>
            </a:r>
            <a:endParaRPr lang="fr-FR" dirty="0">
              <a:solidFill>
                <a:schemeClr val="bg1"/>
              </a:solidFill>
            </a:endParaRPr>
          </a:p>
          <a:p>
            <a:endParaRPr lang="en-US" sz="1200" dirty="0">
              <a:latin typeface="Segoe UI"/>
              <a:cs typeface="Segoe UI"/>
            </a:endParaRPr>
          </a:p>
          <a:p>
            <a:pPr marL="285750" indent="-285750">
              <a:buFont typeface="Wingdings,Sans-Serif" panose="020B0604020202020204" pitchFamily="34" charset="0"/>
              <a:buChar char="ü"/>
            </a:pPr>
            <a:r>
              <a:rPr lang="en-US" sz="1200" dirty="0">
                <a:solidFill>
                  <a:schemeClr val="bg1"/>
                </a:solidFill>
                <a:latin typeface="Segoe UI"/>
                <a:cs typeface="Segoe UI"/>
              </a:rPr>
              <a:t>notificationId
date
cause.coding
equipment
events
state
Train
Region
taskText
REGION  </a:t>
            </a:r>
            <a:r>
              <a:rPr lang="en-US" sz="1200" dirty="0">
                <a:solidFill>
                  <a:srgbClr val="000000"/>
                </a:solidFill>
                <a:latin typeface="Segoe UI"/>
                <a:cs typeface="Segoe UI"/>
              </a:rPr>
              <a:t/>
            </a:r>
            <a:r>
              <a:rPr lang="en-US" sz="1200" dirty="0">
                <a:solidFill>
                  <a:srgbClr val="000000"/>
                </a:solidFill>
                <a:latin typeface="Arial"/>
                <a:cs typeface="Arial"/>
              </a:rPr>
              <a:t/>
            </a:r>
            <a:endParaRPr lang="en-US" sz="1200" dirty="0">
              <a:latin typeface="Arial"/>
              <a:cs typeface="Arial"/>
            </a:endParaRPr>
          </a:p>
          <a:p>
            <a:endParaRPr lang="fr-FR" sz="1200">
              <a:solidFill>
                <a:schemeClr val="bg1"/>
              </a:solidFill>
              <a:latin typeface="Segoe UI"/>
              <a:cs typeface="Segoe UI"/>
            </a:endParaRPr>
          </a:p>
          <a:p>
            <a:pPr marL="285750" indent="-285750">
              <a:buFont typeface="Arial" panose="020B0604020202020204" pitchFamily="34" charset="0"/>
              <a:buChar char="•"/>
            </a:pPr>
            <a:endParaRPr lang="en-US" sz="1200" dirty="0">
              <a:solidFill>
                <a:schemeClr val="bg1"/>
              </a:solidFill>
            </a:endParaRPr>
          </a:p>
          <a:p>
            <a:endParaRPr lang="en-US" sz="1200" dirty="0">
              <a:solidFill>
                <a:schemeClr val="bg1"/>
              </a:solidFill>
            </a:endParaRPr>
          </a:p>
        </p:txBody>
      </p:sp>
      <p:graphicFrame>
        <p:nvGraphicFramePr>
          <p:cNvPr id="15" name="Espace réservé du contenu 31">
            <a:extLst>
              <a:ext uri="{FF2B5EF4-FFF2-40B4-BE49-F238E27FC236}">
                <a16:creationId xmlns:a16="http://schemas.microsoft.com/office/drawing/2014/main" id="{D26B4656-6012-CBC6-E496-10EECAEFC7AE}"/>
              </a:ext>
            </a:extLst>
          </p:cNvPr>
          <p:cNvGraphicFramePr>
            <a:graphicFrameLocks/>
          </p:cNvGraphicFramePr>
          <p:nvPr>
            <p:extLst>
              <p:ext uri="{D42A27DB-BD31-4B8C-83A1-F6EECF244321}">
                <p14:modId xmlns:p14="http://schemas.microsoft.com/office/powerpoint/2010/main" val="1268636829"/>
              </p:ext>
            </p:extLst>
          </p:nvPr>
        </p:nvGraphicFramePr>
        <p:xfrm>
          <a:off x="2694950" y="5058945"/>
          <a:ext cx="4752024" cy="1122000"/>
        </p:xfrm>
        <a:graphic>
          <a:graphicData uri="http://schemas.openxmlformats.org/drawingml/2006/table">
            <a:tbl>
              <a:tblPr firstRow="1" bandRow="1">
                <a:tableStyleId>{5940675A-B579-460E-94D1-54222C63F5DA}</a:tableStyleId>
              </a:tblPr>
              <a:tblGrid>
                <a:gridCol w="1917123">
                  <a:extLst>
                    <a:ext uri="{9D8B030D-6E8A-4147-A177-3AD203B41FA5}">
                      <a16:colId xmlns:a16="http://schemas.microsoft.com/office/drawing/2014/main" val="20000"/>
                    </a:ext>
                  </a:extLst>
                </a:gridCol>
                <a:gridCol w="2834901">
                  <a:extLst>
                    <a:ext uri="{9D8B030D-6E8A-4147-A177-3AD203B41FA5}">
                      <a16:colId xmlns:a16="http://schemas.microsoft.com/office/drawing/2014/main" val="20001"/>
                    </a:ext>
                  </a:extLst>
                </a:gridCol>
              </a:tblGrid>
              <a:tr h="164211">
                <a:tc>
                  <a:txBody>
                    <a:bodyPr/>
                    <a:lstStyle/>
                    <a:p>
                      <a:pPr lvl="0">
                        <a:buNone/>
                      </a:pPr>
                      <a:r>
                        <a:rPr lang="en-US" sz="900" b="0" i="0" u="none" strike="noStrike" noProof="0" dirty="0">
                          <a:solidFill>
                            <a:schemeClr val="accent1"/>
                          </a:solidFill>
                          <a:latin typeface="Alstom"/>
                        </a:rPr>
                        <a:t>MAIN CHARACTERISTICS</a:t>
                      </a:r>
                      <a:endParaRPr lang="en-US" sz="900" b="1" dirty="0">
                        <a:solidFill>
                          <a:schemeClr val="accent1"/>
                        </a:solidFill>
                      </a:endParaRPr>
                    </a:p>
                  </a:txBody>
                  <a:tcPr marT="36000" marB="36000">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accent3"/>
                          </a:solidFill>
                        </a:rPr>
                        <a:t>Description</a:t>
                      </a: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val="10000"/>
                  </a:ext>
                </a:extLst>
              </a:tr>
              <a:tr h="164211">
                <a:tc>
                  <a:txBody>
                    <a:bodyPr/>
                    <a:lstStyle/>
                    <a:p>
                      <a:r>
                        <a:rPr lang="en-US" sz="1000" dirty="0">
                          <a:solidFill>
                            <a:schemeClr val="accent3"/>
                          </a:solidFill>
                        </a:rPr>
                        <a:t>Project</a:t>
                      </a:r>
                    </a:p>
                  </a:txBody>
                  <a:tcPr marT="36000" marB="36000">
                    <a:lnL w="12700" cap="flat" cmpd="sng" algn="ctr">
                      <a:noFill/>
                      <a:prstDash val="solid"/>
                      <a:round/>
                      <a:headEnd type="none" w="med" len="med"/>
                      <a:tailEnd type="none" w="med" len="med"/>
                    </a:lnL>
                  </a:tcPr>
                </a:tc>
                <a:tc>
                  <a:txBody>
                    <a:bodyPr/>
                    <a:lstStyle/>
                    <a:p>
                      <a:pPr lvl="0">
                        <a:buNone/>
                      </a:pPr>
                      <a:r>
                        <a:rPr lang="en-US" sz="1000" kern="1200" noProof="0" dirty="0">
                          <a:solidFill>
                            <a:schemeClr val="accent3"/>
                          </a:solidFill>
                          <a:latin typeface="+mn-lt"/>
                          <a:ea typeface="+mn-ea"/>
                          <a:cs typeface="+mn-cs"/>
                        </a:rPr>
                        <a:t>Any project </a:t>
                      </a:r>
                      <a:endParaRPr lang="en-US" sz="1000" kern="1200" dirty="0">
                        <a:solidFill>
                          <a:schemeClr val="accent3"/>
                        </a:solidFill>
                        <a:latin typeface="+mn-lt"/>
                        <a:ea typeface="+mn-ea"/>
                        <a:cs typeface="+mn-cs"/>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64211">
                <a:tc>
                  <a:txBody>
                    <a:bodyPr/>
                    <a:lstStyle/>
                    <a:p>
                      <a:r>
                        <a:rPr lang="en-US" sz="1000" dirty="0">
                          <a:solidFill>
                            <a:schemeClr val="accent3"/>
                          </a:solidFill>
                        </a:rPr>
                        <a:t>Domain</a:t>
                      </a:r>
                    </a:p>
                  </a:txBody>
                  <a:tcPr marT="36000" marB="36000">
                    <a:lnL w="12700" cap="flat" cmpd="sng" algn="ctr">
                      <a:noFill/>
                      <a:prstDash val="solid"/>
                      <a:round/>
                      <a:headEnd type="none" w="med" len="med"/>
                      <a:tailEnd type="none" w="med" len="med"/>
                    </a:lnL>
                  </a:tcPr>
                </a:tc>
                <a:tc>
                  <a:txBody>
                    <a:bodyPr/>
                    <a:lstStyle/>
                    <a:p>
                      <a:pPr lvl="0">
                        <a:buNone/>
                      </a:pPr>
                      <a:r>
                        <a:rPr lang="en-US" sz="1000" kern="1200" noProof="0" dirty="0">
                          <a:solidFill>
                            <a:schemeClr val="accent3"/>
                          </a:solidFill>
                          <a:latin typeface="+mn-lt"/>
                          <a:ea typeface="+mn-ea"/>
                          <a:cs typeface="+mn-cs"/>
                        </a:rPr>
                        <a:t>Event,Operational Data </a:t>
                      </a:r>
                      <a:r>
                        <a:rPr lang="en-US" sz="1000" kern="1200" noProof="0" dirty="0" err="1">
                          <a:solidFill>
                            <a:schemeClr val="accent3"/>
                          </a:solidFill>
                          <a:latin typeface="+mn-lt"/>
                          <a:ea typeface="+mn-ea"/>
                          <a:cs typeface="+mn-cs"/>
                        </a:rPr>
                        <a:t/>
                      </a:r>
                      <a:r>
                        <a:rPr lang="en-US" sz="1000" kern="1200" noProof="0" dirty="0">
                          <a:solidFill>
                            <a:schemeClr val="accent3"/>
                          </a:solidFill>
                          <a:latin typeface="+mn-lt"/>
                          <a:ea typeface="+mn-ea"/>
                          <a:cs typeface="+mn-cs"/>
                        </a:rPr>
                        <a:t/>
                      </a:r>
                      <a:endParaRPr lang="fr-FR" sz="1000" kern="1200" dirty="0">
                        <a:solidFill>
                          <a:schemeClr val="accent3"/>
                        </a:solidFill>
                        <a:latin typeface="+mn-lt"/>
                        <a:ea typeface="+mn-ea"/>
                        <a:cs typeface="+mn-cs"/>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164211">
                <a:tc>
                  <a:txBody>
                    <a:bodyPr/>
                    <a:lstStyle/>
                    <a:p>
                      <a:pPr lvl="0">
                        <a:buNone/>
                      </a:pPr>
                      <a:r>
                        <a:rPr lang="en-US" sz="1000" b="0" i="0" u="none" strike="noStrike" noProof="0" dirty="0">
                          <a:solidFill>
                            <a:schemeClr val="accent3"/>
                          </a:solidFill>
                          <a:latin typeface="Alstom"/>
                        </a:rPr>
                        <a:t>Type of report</a:t>
                      </a:r>
                      <a:endParaRPr lang="fr-FR" dirty="0"/>
                    </a:p>
                  </a:txBody>
                  <a:tcPr marT="36000" marB="36000">
                    <a:lnL w="12700" cap="flat" cmpd="sng" algn="ctr">
                      <a:noFill/>
                      <a:prstDash val="solid"/>
                      <a:round/>
                      <a:headEnd type="none" w="med" len="med"/>
                      <a:tailEnd type="none" w="med" len="med"/>
                    </a:lnL>
                  </a:tcPr>
                </a:tc>
                <a:tc>
                  <a:txBody>
                    <a:bodyPr/>
                    <a:lstStyle/>
                    <a:p>
                      <a:pPr lvl="0">
                        <a:buNone/>
                      </a:pPr>
                      <a:r>
                        <a:rPr lang="en-US" sz="1000" b="0" i="0" u="none" strike="noStrike" kern="1200" noProof="0" dirty="0">
                          <a:solidFill>
                            <a:schemeClr val="accent3"/>
                          </a:solidFill>
                        </a:rPr>
                        <a:t>Data Exploration - Train Event Data with Contextual Variables </a:t>
                      </a:r>
                      <a:r>
                        <a:rPr lang="en-US" sz="1000" b="0" i="0" u="none" strike="noStrike" kern="1200" noProof="0" dirty="0" err="1">
                          <a:solidFill>
                            <a:schemeClr val="accent3"/>
                          </a:solidFill>
                        </a:rPr>
                        <a:t/>
                      </a:r>
                      <a:r>
                        <a:rPr lang="en-US" sz="1000" b="0" i="0" u="none" strike="noStrike" kern="1200" noProof="0" dirty="0">
                          <a:solidFill>
                            <a:schemeClr val="accent3"/>
                          </a:solidFill>
                        </a:rPr>
                        <a:t/>
                      </a:r>
                      <a:endParaRPr lang="fr-FR" dirty="0"/>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r h="164211">
                <a:tc>
                  <a:txBody>
                    <a:bodyPr/>
                    <a:lstStyle/>
                    <a:p>
                      <a:pPr lvl="0">
                        <a:buNone/>
                      </a:pPr>
                      <a:r>
                        <a:rPr lang="en-US" sz="1000" b="0" i="0" u="none" strike="noStrike" noProof="0" dirty="0">
                          <a:solidFill>
                            <a:schemeClr val="accent3"/>
                          </a:solidFill>
                          <a:latin typeface="Alstom"/>
                        </a:rPr>
                        <a:t>Report's Objective</a:t>
                      </a:r>
                      <a:endParaRPr lang="fr-FR" dirty="0"/>
                    </a:p>
                  </a:txBody>
                  <a:tcPr marT="36000" marB="36000">
                    <a:lnL w="12700" cap="flat" cmpd="sng" algn="ctr">
                      <a:noFill/>
                      <a:prstDash val="solid"/>
                      <a:round/>
                      <a:headEnd type="none" w="med" len="med"/>
                      <a:tailEnd type="none" w="med" len="med"/>
                    </a:lnL>
                  </a:tcPr>
                </a:tc>
                <a:tc>
                  <a:txBody>
                    <a:bodyPr/>
                    <a:lstStyle/>
                    <a:p>
                      <a:pPr marL="171450" lvl="0" indent="-171450">
                        <a:buFont typeface="Calibri"/>
                        <a:buChar char="-"/>
                      </a:pPr>
                      <a:r>
                        <a:rPr lang="en-US" sz="1000" b="0" i="0" u="none" strike="noStrike" kern="1200" noProof="0" dirty="0">
                          <a:solidFill>
                            <a:schemeClr val="accent3"/>
                          </a:solidFill>
                        </a:rPr>
                        <a:t>Provide a comprehensive view of service order details and task texts.
Facilitate in-depth data analysis and understanding.
Enable users to explore distributions and relationships between various notification attributes.
Analyze equipment performance over time using moving average calculations.
Detail the trends in notifications over time based on notification ID and type. </a:t>
                      </a:r>
                      <a:r>
                        <a:rPr lang="en-US" sz="1000" b="0" i="0" u="none" strike="noStrike" kern="1200" noProof="0" dirty="0" err="1">
                          <a:solidFill>
                            <a:schemeClr val="accent3"/>
                          </a:solidFill>
                        </a:rPr>
                        <a:t/>
                      </a:r>
                      <a:r>
                        <a:rPr lang="en-US" sz="1000" b="0" i="0" u="none" strike="noStrike" kern="1200" noProof="0" dirty="0">
                          <a:solidFill>
                            <a:schemeClr val="accent3"/>
                          </a:solidFill>
                        </a:rPr>
                        <a:t/>
                      </a:r>
                      <a:endParaRPr lang="fr-FR" dirty="0"/>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4"/>
                  </a:ext>
                </a:extLst>
              </a:tr>
            </a:tbl>
          </a:graphicData>
        </a:graphic>
      </p:graphicFrame>
      <p:pic>
        <p:nvPicPr>
          <p:cNvPr id="33" name="Espace réservé pour une image  32" descr="[[Header Image]]">
            <a:extLst>
              <a:ext uri="{FF2B5EF4-FFF2-40B4-BE49-F238E27FC236}">
                <a16:creationId xmlns:a16="http://schemas.microsoft.com/office/drawing/2014/main" id="{E0A332C3-F08C-971F-0E84-910FC1A82B6E}"/>
              </a:ext>
            </a:extLst>
          </p:cNvPr>
          <p:cNvPicPr>
            <a:picLocks noGrp="1" noChangeAspect="1"/>
          </p:cNvPicPr>
          <p:nvPr>
            <p:ph type="pic" sz="quarter" idx="21"/>
          </p:nvPr>
        </p:nvPicPr>
        <p:blipFill>
          <a:blip r:embed="rId4">
            <a:extLst>
              <a:ext uri="{28A0092B-C50C-407E-A947-70E740481C1C}">
                <a14:useLocalDpi xmlns:a14="http://schemas.microsoft.com/office/drawing/2010/main" val="0"/>
              </a:ext>
            </a:extLst>
          </a:blip>
          <a:srcRect l="19060" r="19060"/>
          <a:stretch>
            <a:fillRect/>
          </a:stretch>
        </p:blipFill>
        <p:spPr/>
      </p:pic>
      <p:pic>
        <p:nvPicPr>
          <p:cNvPr id="52" name="Picture 51" descr="Flow.png"/>
          <p:cNvPicPr>
            <a:picLocks noChangeAspect="1"/>
          </p:cNvPicPr>
          <p:nvPr/>
        </p:nvPicPr>
        <p:blipFill>
          <a:blip r:embed="rId5"/>
          <a:stretch>
            <a:fillRect/>
          </a:stretch>
        </p:blipFill>
        <p:spPr>
          <a:xfrm>
            <a:off x="2711306" y="7357890"/>
            <a:ext cx="4719311" cy="2577982"/>
          </a:xfrm>
          <a:prstGeom prst="rect">
            <a:avLst/>
          </a:prstGeom>
        </p:spPr>
      </p:pic>
    </p:spTree>
    <p:extLst>
      <p:ext uri="{BB962C8B-B14F-4D97-AF65-F5344CB8AC3E}">
        <p14:creationId xmlns:p14="http://schemas.microsoft.com/office/powerpoint/2010/main" val="37534013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re 24"/>
          <p:cNvSpPr>
            <a:spLocks noGrp="1"/>
          </p:cNvSpPr>
          <p:nvPr>
            <p:ph type="title"/>
          </p:nvPr>
        </p:nvSpPr>
        <p:spPr/>
        <p:txBody>
          <a:bodyPr/>
          <a:lstStyle/>
          <a:p>
            <a:r>
              <a:rPr lang="en-US" dirty="0"/>
              <a:t>Constitution du rapport 1/4</a:t>
            </a:r>
            <a:r>
              <a:rPr lang="en-US" dirty="0">
                <a:solidFill>
                  <a:srgbClr val="1E3246"/>
                </a:solidFill>
                <a:latin typeface="Alstom"/>
              </a:rPr>
              <a:t/>
            </a:r>
            <a:r>
              <a:rPr lang="en-US" dirty="0" err="1">
                <a:solidFill>
                  <a:srgbClr val="1E3246"/>
                </a:solidFill>
                <a:latin typeface="Alstom"/>
              </a:rPr>
              <a:t/>
            </a:r>
            <a:r>
              <a:rPr lang="en-US" dirty="0">
                <a:solidFill>
                  <a:srgbClr val="1E3246"/>
                </a:solidFill>
                <a:latin typeface="Alstom"/>
              </a:rPr>
              <a:t/>
            </a:r>
            <a:r>
              <a:rPr lang="en-US" dirty="0" err="1">
                <a:solidFill>
                  <a:srgbClr val="1E3246"/>
                </a:solidFill>
                <a:latin typeface="Alstom"/>
              </a:rPr>
              <a:t/>
            </a:r>
            <a:r>
              <a:rPr lang="en-US" dirty="0">
                <a:solidFill>
                  <a:srgbClr val="1E3246"/>
                </a:solidFill>
                <a:latin typeface="Alstom"/>
              </a:rPr>
              <a:t/>
            </a:r>
          </a:p>
        </p:txBody>
      </p:sp>
      <p:sp>
        <p:nvSpPr>
          <p:cNvPr id="27" name="Espace réservé du texte 26"/>
          <p:cNvSpPr>
            <a:spLocks noGrp="1"/>
          </p:cNvSpPr>
          <p:nvPr>
            <p:ph type="body" sz="quarter" idx="20"/>
          </p:nvPr>
        </p:nvSpPr>
        <p:spPr/>
        <p:txBody>
          <a:bodyPr/>
          <a:lstStyle/>
          <a:p>
            <a:r>
              <a:rPr lang="en-US" dirty="0">
                <a:solidFill>
                  <a:srgbClr val="1E3246"/>
                </a:solidFill>
                <a:latin typeface="Alstom"/>
              </a:rPr>
              <a:t>Flow Dashboard</a:t>
            </a:r>
            <a:r>
              <a:rPr lang="en-US" dirty="0"/>
              <a:t/>
            </a:r>
          </a:p>
        </p:txBody>
      </p:sp>
      <p:sp>
        <p:nvSpPr>
          <p:cNvPr id="2" name="Espace réservé de la date 1"/>
          <p:cNvSpPr>
            <a:spLocks noGrp="1"/>
          </p:cNvSpPr>
          <p:nvPr>
            <p:ph type="dt" sz="half" idx="27"/>
          </p:nvPr>
        </p:nvSpPr>
        <p:spPr/>
        <p:txBody>
          <a:bodyPr/>
          <a:lstStyle/>
          <a:p>
            <a:fld id="{0DB0EBEF-BBF9-45A2-9F96-90F68316ACBB}" type="datetime1">
              <a:rPr lang="en-US" smtClean="0"/>
              <a:pPr/>
              <a:t>8/30/2024</a:t>
            </a:fld>
            <a:endParaRPr lang="en-US"/>
          </a:p>
        </p:txBody>
      </p:sp>
      <p:sp>
        <p:nvSpPr>
          <p:cNvPr id="3" name="Espace réservé du pied de page 2"/>
          <p:cNvSpPr>
            <a:spLocks noGrp="1"/>
          </p:cNvSpPr>
          <p:nvPr>
            <p:ph type="ftr" sz="quarter" idx="28"/>
          </p:nvPr>
        </p:nvSpPr>
        <p:spPr/>
        <p:txBody>
          <a:bodyPr/>
          <a:lstStyle/>
          <a:p>
            <a:endParaRPr lang="en-US"/>
          </a:p>
        </p:txBody>
      </p:sp>
      <p:sp>
        <p:nvSpPr>
          <p:cNvPr id="4" name="Espace réservé du numéro de diapositive 3"/>
          <p:cNvSpPr>
            <a:spLocks noGrp="1"/>
          </p:cNvSpPr>
          <p:nvPr>
            <p:ph type="sldNum" sz="quarter" idx="29"/>
          </p:nvPr>
        </p:nvSpPr>
        <p:spPr/>
        <p:txBody>
          <a:bodyPr/>
          <a:lstStyle/>
          <a:p>
            <a:fld id="{733122C9-A0B9-462F-8757-0847AD287B63}" type="slidenum">
              <a:rPr lang="en-US" smtClean="0"/>
              <a:pPr/>
              <a:t>2</a:t>
            </a:fld>
            <a:endParaRPr lang="en-US"/>
          </a:p>
        </p:txBody>
      </p:sp>
      <p:sp>
        <p:nvSpPr>
          <p:cNvPr id="38" name="Espace réservé du contenu 37">
            <a:extLst>
              <a:ext uri="{FF2B5EF4-FFF2-40B4-BE49-F238E27FC236}">
                <a16:creationId xmlns:a16="http://schemas.microsoft.com/office/drawing/2014/main" id="{A95F2125-416E-7667-069C-FDC3428E4AB8}"/>
              </a:ext>
            </a:extLst>
          </p:cNvPr>
          <p:cNvSpPr>
            <a:spLocks noGrp="1"/>
          </p:cNvSpPr>
          <p:nvPr>
            <p:ph sz="quarter" idx="23"/>
          </p:nvPr>
        </p:nvSpPr>
        <p:spPr>
          <a:xfrm>
            <a:off x="897932" y="1185122"/>
            <a:ext cx="6053254" cy="763789"/>
          </a:xfrm>
        </p:spPr>
        <p:txBody>
          <a:bodyPr/>
          <a:lstStyle/>
          <a:p>
            <a:r>
              <a:rPr lang="fr-FR" sz="1100" dirty="0">
                <a:solidFill>
                  <a:srgbClr val="1E3246"/>
                </a:solidFill>
                <a:latin typeface="Alstom"/>
              </a:rPr>
              <a:t>The 'Flow' dashboard provides a comprehensive view of service order details, notification numbers, and task texts through interactive Polygon charts. It allows users to explore order IDs, cause codes, and detailed tasks associated with notifications, facilitating in-depth data analysis and understanding.</a:t>
            </a:r>
            <a:r>
              <a:rPr lang="fr-FR" sz="1100" dirty="0" err="1">
                <a:solidFill>
                  <a:srgbClr val="1E3246"/>
                </a:solidFill>
                <a:latin typeface="Alstom"/>
              </a:rPr>
              <a:t/>
            </a:r>
            <a:r>
              <a:rPr lang="fr-FR" sz="1100" dirty="0">
                <a:solidFill>
                  <a:srgbClr val="1E3246"/>
                </a:solidFill>
                <a:latin typeface="Alstom"/>
              </a:rPr>
              <a:t/>
            </a:r>
            <a:endParaRPr lang="fr-FR" dirty="0"/>
          </a:p>
          <a:p>
            <a:endParaRPr lang="fr-FR" sz="1100" dirty="0"/>
          </a:p>
        </p:txBody>
      </p:sp>
      <p:sp>
        <p:nvSpPr>
          <p:cNvPr id="48" name="Espace réservé du contenu 37">
            <a:extLst>
              <a:ext uri="{FF2B5EF4-FFF2-40B4-BE49-F238E27FC236}">
                <a16:creationId xmlns:a16="http://schemas.microsoft.com/office/drawing/2014/main" id="{F93A9B17-C774-CCFB-5D75-92946266246C}"/>
              </a:ext>
            </a:extLst>
          </p:cNvPr>
          <p:cNvSpPr txBox="1">
            <a:spLocks/>
          </p:cNvSpPr>
          <p:nvPr/>
        </p:nvSpPr>
        <p:spPr bwMode="gray">
          <a:xfrm>
            <a:off x="2453640" y="6022865"/>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49" name="Espace réservé du contenu 37">
            <a:extLst>
              <a:ext uri="{FF2B5EF4-FFF2-40B4-BE49-F238E27FC236}">
                <a16:creationId xmlns:a16="http://schemas.microsoft.com/office/drawing/2014/main" id="{830D55F3-A8FB-6133-0AEA-3209EB0A241D}"/>
              </a:ext>
            </a:extLst>
          </p:cNvPr>
          <p:cNvSpPr txBox="1">
            <a:spLocks/>
          </p:cNvSpPr>
          <p:nvPr/>
        </p:nvSpPr>
        <p:spPr bwMode="gray">
          <a:xfrm>
            <a:off x="2468880" y="650233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50" name="Espace réservé du contenu 37">
            <a:extLst>
              <a:ext uri="{FF2B5EF4-FFF2-40B4-BE49-F238E27FC236}">
                <a16:creationId xmlns:a16="http://schemas.microsoft.com/office/drawing/2014/main" id="{FE4FA0AB-978D-3787-8C81-04C65CCF8435}"/>
              </a:ext>
            </a:extLst>
          </p:cNvPr>
          <p:cNvSpPr txBox="1">
            <a:spLocks/>
          </p:cNvSpPr>
          <p:nvPr/>
        </p:nvSpPr>
        <p:spPr bwMode="gray">
          <a:xfrm>
            <a:off x="2468880" y="717658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graphicFrame>
        <p:nvGraphicFramePr>
          <p:cNvPr id="51" name="Espace réservé du contenu 31">
            <a:extLst>
              <a:ext uri="{FF2B5EF4-FFF2-40B4-BE49-F238E27FC236}">
                <a16:creationId xmlns:a16="http://schemas.microsoft.com/office/drawing/2014/main" id="{FFDE2B17-0109-BCEE-A5CC-F166D6659AA4}"/>
              </a:ext>
            </a:extLst>
          </p:cNvPr>
          <p:cNvGraphicFramePr>
            <a:graphicFrameLocks/>
          </p:cNvGraphicFramePr>
          <p:nvPr>
            <p:extLst>
              <p:ext uri="{D42A27DB-BD31-4B8C-83A1-F6EECF244321}">
                <p14:modId xmlns:p14="http://schemas.microsoft.com/office/powerpoint/2010/main" val="862000354"/>
              </p:ext>
            </p:extLst>
          </p:nvPr>
        </p:nvGraphicFramePr>
        <p:xfrm>
          <a:off x="224001" y="5181337"/>
          <a:ext cx="7126140" cy="2520965"/>
        </p:xfrm>
        <a:graphic>
          <a:graphicData uri="http://schemas.openxmlformats.org/drawingml/2006/table">
            <a:tbl>
              <a:tblPr firstRow="1" bandRow="1">
                <a:tableStyleId>{5940675A-B579-460E-94D1-54222C63F5DA}</a:tableStyleId>
              </a:tblPr>
              <a:tblGrid>
                <a:gridCol w="855585">
                  <a:extLst>
                    <a:ext uri="{9D8B030D-6E8A-4147-A177-3AD203B41FA5}">
                      <a16:colId xmlns:a16="http://schemas.microsoft.com/office/drawing/2014/main" val="2354328209"/>
                    </a:ext>
                  </a:extLst>
                </a:gridCol>
                <a:gridCol w="2753432">
                  <a:extLst>
                    <a:ext uri="{9D8B030D-6E8A-4147-A177-3AD203B41FA5}">
                      <a16:colId xmlns:a16="http://schemas.microsoft.com/office/drawing/2014/main" val="20000"/>
                    </a:ext>
                  </a:extLst>
                </a:gridCol>
                <a:gridCol w="3517123">
                  <a:extLst>
                    <a:ext uri="{9D8B030D-6E8A-4147-A177-3AD203B41FA5}">
                      <a16:colId xmlns:a16="http://schemas.microsoft.com/office/drawing/2014/main" val="20001"/>
                    </a:ext>
                  </a:extLst>
                </a:gridCol>
              </a:tblGrid>
              <a:tr h="233340">
                <a:tc>
                  <a:txBody>
                    <a:bodyPr/>
                    <a:lstStyle/>
                    <a:p>
                      <a:pPr marL="0" lvl="0" indent="0" algn="l">
                        <a:lnSpc>
                          <a:spcPct val="100000"/>
                        </a:lnSpc>
                        <a:buNone/>
                      </a:pPr>
                      <a:r>
                        <a:rPr lang="en-US" sz="1000" b="0" i="0" u="none" strike="noStrike" baseline="0" noProof="0" dirty="0">
                          <a:solidFill>
                            <a:srgbClr val="1E3246"/>
                          </a:solidFill>
                          <a:latin typeface="Alstom"/>
                        </a:rPr>
                        <a:t>Position</a:t>
                      </a:r>
                      <a:endParaRPr lang="fr-FR" dirty="0"/>
                    </a:p>
                  </a:txBody>
                  <a:tcPr marT="36000" marB="36000">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r>
                        <a:rPr lang="en-US" sz="1000" dirty="0" err="1">
                          <a:solidFill>
                            <a:schemeClr val="accent3"/>
                          </a:solidFill>
                        </a:rPr>
                        <a:t>Exemple</a:t>
                      </a:r>
                      <a:r>
                        <a:rPr lang="en-US" sz="1000" dirty="0">
                          <a:solidFill>
                            <a:schemeClr val="accent3"/>
                          </a:solidFill>
                        </a:rPr>
                        <a:t> de question</a:t>
                      </a:r>
                    </a:p>
                  </a:txBody>
                  <a:tcPr marT="36000" marB="36000">
                    <a:lnT w="12700" cap="flat" cmpd="sng" algn="ctr">
                      <a:noFill/>
                      <a:prstDash val="solid"/>
                      <a:round/>
                      <a:headEnd type="none" w="med" len="med"/>
                      <a:tailEnd type="none" w="med" len="med"/>
                    </a:lnT>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accent3"/>
                          </a:solidFill>
                        </a:rPr>
                        <a:t>Description</a:t>
                      </a: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val="10000"/>
                  </a:ext>
                </a:extLst>
              </a:tr>
              <a:tr h="388902">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top</a:t>
                      </a:r>
                      <a:r>
                        <a:rPr lang="en-US" sz="1000" b="0" i="0" u="none" strike="noStrike" kern="1200" baseline="0" noProof="0" dirty="0" err="1">
                          <a:solidFill>
                            <a:srgbClr val="1E3246"/>
                          </a:solidFill>
                          <a:latin typeface="Alstom"/>
                          <a:ea typeface="+mn-ea"/>
                          <a:cs typeface="+mn-cs"/>
                        </a:rPr>
                        <a:t/>
                      </a:r>
                      <a:r>
                        <a:rPr lang="en-US" sz="1000" b="0" i="0" u="none" strike="noStrike" kern="1200" baseline="0" noProof="0" dirty="0">
                          <a:solidFill>
                            <a:srgbClr val="1E3246"/>
                          </a:solidFill>
                          <a:latin typeface="Alstom"/>
                          <a:ea typeface="+mn-ea"/>
                          <a:cs typeface="+mn-cs"/>
                        </a:rPr>
                        <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lvl="0" indent="0" algn="l">
                        <a:lnSpc>
                          <a:spcPct val="100000"/>
                        </a:lnSpc>
                        <a:buNone/>
                      </a:pPr>
                      <a:r>
                        <a:rPr lang="en-US" sz="1000" b="0" i="0" u="none" strike="noStrike" noProof="0" dirty="0">
                          <a:solidFill>
                            <a:srgbClr val="1E3246"/>
                          </a:solidFill>
                          <a:latin typeface="Alstom"/>
                        </a:rPr>
                        <a:t>What is the order ID for the service order?</a:t>
                      </a:r>
                      <a:r>
                        <a:rPr lang="en-US" sz="1000" b="0" i="0" u="none" strike="noStrike" noProof="0" dirty="0" err="1">
                          <a:solidFill>
                            <a:srgbClr val="1E3246"/>
                          </a:solidFill>
                          <a:latin typeface="Alstom"/>
                        </a:rPr>
                        <a:t/>
                      </a:r>
                      <a:r>
                        <a:rPr lang="en-US" sz="1000" b="0" i="0" u="none" strike="noStrike" baseline="0" noProof="0" dirty="0" err="1">
                          <a:solidFill>
                            <a:srgbClr val="1E3246"/>
                          </a:solidFill>
                          <a:latin typeface="Alstom"/>
                        </a:rPr>
                        <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dirty="0">
                        <a:solidFill>
                          <a:schemeClr val="accent3"/>
                        </a:solidFill>
                      </a:endParaRPr>
                    </a:p>
                  </a:txBody>
                  <a:tcPr marT="36000" marB="36000"/>
                </a:tc>
                <a:tc>
                  <a:txBody>
                    <a:bodyPr/>
                    <a:lstStyle/>
                    <a:p>
                      <a:pPr marL="0" marR="0" lvl="0" indent="0" algn="l">
                        <a:lnSpc>
                          <a:spcPct val="100000"/>
                        </a:lnSpc>
                        <a:buNone/>
                      </a:pPr>
                      <a:r>
                        <a:rPr lang="en-US" sz="1000" b="0" i="0" u="none" strike="noStrike" noProof="0" dirty="0">
                          <a:solidFill>
                            <a:srgbClr val="1E3246"/>
                          </a:solidFill>
                          <a:latin typeface="Alstom"/>
                        </a:rPr>
                        <a:t>This plot visualizes the orderId variable, which is a string data type, using a Polygon chart type.</a:t>
                      </a:r>
                      <a:r>
                        <a:rPr lang="en-US" sz="1000" b="0" i="0" u="none" strike="noStrike" noProof="0" dirty="0" err="1">
                          <a:solidFill>
                            <a:srgbClr val="1E3246"/>
                          </a:solidFill>
                          <a:latin typeface="Alstom"/>
                        </a:rPr>
                        <a:t/>
                      </a:r>
                      <a:r>
                        <a:rPr lang="en-US" sz="1000" b="0" i="0" u="none" strike="noStrike" baseline="0" noProof="0" dirty="0" err="1">
                          <a:solidFill>
                            <a:srgbClr val="1E3246"/>
                          </a:solidFill>
                          <a:latin typeface="Alstom"/>
                        </a:rPr>
                        <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fr-FR"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15193">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bottom left</a:t>
                      </a:r>
                      <a:r>
                        <a:rPr lang="en-US" sz="1000" b="0" i="0" u="none" strike="noStrike" kern="1200" baseline="0" noProof="0" dirty="0" err="1">
                          <a:solidFill>
                            <a:srgbClr val="1E3246"/>
                          </a:solidFill>
                          <a:latin typeface="Alstom"/>
                          <a:ea typeface="+mn-ea"/>
                          <a:cs typeface="+mn-cs"/>
                        </a:rPr>
                        <a:t/>
                      </a:r>
                      <a:r>
                        <a:rPr lang="en-US" sz="1000" b="0" i="0" u="none" strike="noStrike" kern="1200" baseline="0" noProof="0" dirty="0">
                          <a:solidFill>
                            <a:srgbClr val="1E3246"/>
                          </a:solidFill>
                          <a:latin typeface="Alstom"/>
                          <a:ea typeface="+mn-ea"/>
                          <a:cs typeface="+mn-cs"/>
                        </a:rPr>
                        <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a:lnSpc>
                          <a:spcPct val="100000"/>
                        </a:lnSpc>
                        <a:buNone/>
                      </a:pPr>
                      <a:r>
                        <a:rPr lang="en-US" sz="1000" b="0" i="0" u="none" strike="noStrike" noProof="0" dirty="0">
                          <a:solidFill>
                            <a:srgbClr val="1E3246"/>
                          </a:solidFill>
                          <a:latin typeface="Alstom"/>
                        </a:rPr>
                        <a:t>What are the cause codes and T1 notification numbers associated with each task text in the Polygon chart?</a:t>
                      </a:r>
                      <a:r>
                        <a:rPr lang="en-US" sz="1000" b="0" i="0" u="none" strike="noStrike" noProof="0" dirty="0" err="1">
                          <a:solidFill>
                            <a:srgbClr val="1E3246"/>
                          </a:solidFill>
                          <a:latin typeface="Alstom"/>
                        </a:rPr>
                        <a:t/>
                      </a:r>
                      <a:r>
                        <a:rPr lang="en-US" sz="1000" b="0" i="0" u="none" strike="noStrike" baseline="0" noProof="0" dirty="0" err="1">
                          <a:solidFill>
                            <a:srgbClr val="1E3246"/>
                          </a:solidFill>
                          <a:latin typeface="Alstom"/>
                        </a:rPr>
                        <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fr-FR" sz="1000" dirty="0"/>
                    </a:p>
                    <a:p>
                      <a:endParaRPr lang="en-US" sz="1000" dirty="0">
                        <a:solidFill>
                          <a:schemeClr val="accent3"/>
                        </a:solidFill>
                      </a:endParaRPr>
                    </a:p>
                  </a:txBody>
                  <a:tcPr marT="36000" marB="36000"/>
                </a:tc>
                <a:tc>
                  <a:txBody>
                    <a:bodyPr/>
                    <a:lstStyle/>
                    <a:p>
                      <a:pPr marL="0" marR="0" lvl="0" indent="0" algn="l">
                        <a:lnSpc>
                          <a:spcPct val="100000"/>
                        </a:lnSpc>
                        <a:buNone/>
                      </a:pPr>
                      <a:r>
                        <a:rPr lang="en-US" sz="1000" b="0" i="0" u="none" strike="noStrike" noProof="0" dirty="0">
                          <a:solidFill>
                            <a:srgbClr val="1E3246"/>
                          </a:solidFill>
                        </a:rPr>
                        <a:t>This plot visualizes the variable 'taskText' which is of type string.</a:t>
                      </a:r>
                      <a:r>
                        <a:rPr lang="en-US" sz="1000" b="0" i="0" u="none" strike="noStrike" noProof="0" dirty="0" err="1">
                          <a:solidFill>
                            <a:srgbClr val="1E3246"/>
                          </a:solidFill>
                        </a:rPr>
                        <a:t/>
                      </a:r>
                      <a:r>
                        <a:rPr lang="en-US" sz="1000" b="0" i="0" u="none" strike="noStrike" baseline="0" noProof="0" dirty="0" err="1">
                          <a:solidFill>
                            <a:srgbClr val="1E3246"/>
                          </a:solidFill>
                          <a:latin typeface="Alstom"/>
                        </a:rPr>
                        <a:t/>
                      </a:r>
                      <a:r>
                        <a:rPr lang="en-US" sz="1000" b="0" i="0" u="none" strike="noStrike" noProof="0" dirty="0" err="1">
                          <a:solidFill>
                            <a:srgbClr val="1E3246"/>
                          </a:solidFill>
                        </a:rPr>
                        <a:t/>
                      </a:r>
                      <a:r>
                        <a:rPr lang="en-US" sz="1000" b="0" i="0" u="none" strike="noStrike" noProof="0" dirty="0">
                          <a:solidFill>
                            <a:srgbClr val="1E3246"/>
                          </a:solidFill>
                        </a:rPr>
                        <a:t/>
                      </a:r>
                      <a:endParaRPr lang="en-US" sz="1000" b="0" i="0" u="none" strike="noStrike" noProof="0" dirty="0">
                        <a:solidFill>
                          <a:srgbClr val="000000"/>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115193">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bottom right</a:t>
                      </a:r>
                      <a:r>
                        <a:rPr lang="en-US" sz="1000" b="0" i="0" u="none" strike="noStrike" kern="1200" baseline="0" noProof="0" dirty="0" err="1">
                          <a:solidFill>
                            <a:srgbClr val="1E3246"/>
                          </a:solidFill>
                          <a:latin typeface="Alstom"/>
                          <a:ea typeface="+mn-ea"/>
                          <a:cs typeface="+mn-cs"/>
                        </a:rPr>
                        <a:t/>
                      </a:r>
                      <a:r>
                        <a:rPr lang="en-US" sz="1000" b="0" i="0" u="none" strike="noStrike" kern="1200" baseline="0" noProof="0" dirty="0">
                          <a:solidFill>
                            <a:srgbClr val="1E3246"/>
                          </a:solidFill>
                          <a:latin typeface="Alstom"/>
                          <a:ea typeface="+mn-ea"/>
                          <a:cs typeface="+mn-cs"/>
                        </a:rPr>
                        <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a:lnSpc>
                          <a:spcPct val="100000"/>
                        </a:lnSpc>
                        <a:buNone/>
                      </a:pPr>
                      <a:r>
                        <a:rPr lang="en-US" sz="1000" b="0" i="0" u="none" strike="noStrike" noProof="0" dirty="0">
                          <a:solidFill>
                            <a:srgbClr val="1E3246"/>
                          </a:solidFill>
                          <a:latin typeface="Alstom"/>
                        </a:rPr>
                        <a:t>What are the details and tasks related to the T2 notification number?</a:t>
                      </a:r>
                      <a:r>
                        <a:rPr lang="en-US" sz="1000" b="0" i="0" u="none" strike="noStrike" noProof="0" dirty="0" err="1">
                          <a:solidFill>
                            <a:srgbClr val="1E3246"/>
                          </a:solidFill>
                          <a:latin typeface="Alstom"/>
                        </a:rPr>
                        <a:t/>
                      </a:r>
                      <a:r>
                        <a:rPr lang="en-US" sz="1000" b="0" i="0" u="none" strike="noStrike" baseline="0" noProof="0" dirty="0" err="1">
                          <a:solidFill>
                            <a:srgbClr val="1E3246"/>
                          </a:solidFill>
                          <a:latin typeface="Alstom"/>
                        </a:rPr>
                        <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fr-FR" sz="1000" dirty="0"/>
                    </a:p>
                  </a:txBody>
                  <a:tcPr marT="36000" marB="36000"/>
                </a:tc>
                <a:tc>
                  <a:txBody>
                    <a:bodyPr/>
                    <a:lstStyle/>
                    <a:p>
                      <a:pPr marL="0" marR="0" lvl="0" indent="0" algn="l">
                        <a:lnSpc>
                          <a:spcPct val="100000"/>
                        </a:lnSpc>
                        <a:buNone/>
                      </a:pPr>
                      <a:r>
                        <a:rPr lang="en-US" sz="1000" b="0" i="0" u="none" strike="noStrike" noProof="0" dirty="0">
                          <a:solidFill>
                            <a:srgbClr val="1E3246"/>
                          </a:solidFill>
                          <a:latin typeface="Alstom"/>
                        </a:rPr>
                        <a:t>This plot visualizes the taskText variable using a Polygon chart. The taskText variable is a string, and its caption is 'taskText'.</a:t>
                      </a:r>
                      <a:r>
                        <a:rPr lang="en-US" sz="1000" b="0" i="0" u="none" strike="noStrike" noProof="0" dirty="0" err="1">
                          <a:solidFill>
                            <a:srgbClr val="1E3246"/>
                          </a:solidFill>
                          <a:latin typeface="Alstom"/>
                        </a:rPr>
                        <a:t/>
                      </a:r>
                      <a:r>
                        <a:rPr lang="en-US" sz="1000" b="0" i="0" u="none" strike="noStrike" baseline="0" noProof="0" dirty="0" err="1">
                          <a:solidFill>
                            <a:srgbClr val="1E3246"/>
                          </a:solidFill>
                          <a:latin typeface="Alstom"/>
                        </a:rPr>
                        <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fr-FR"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bl>
          </a:graphicData>
        </a:graphic>
      </p:graphicFrame>
      <p:sp>
        <p:nvSpPr>
          <p:cNvPr id="52" name="Espace réservé du texte 30">
            <a:extLst>
              <a:ext uri="{FF2B5EF4-FFF2-40B4-BE49-F238E27FC236}">
                <a16:creationId xmlns:a16="http://schemas.microsoft.com/office/drawing/2014/main" id="{8A98248E-22EA-36FA-5187-4BAB1CFAB261}"/>
              </a:ext>
            </a:extLst>
          </p:cNvPr>
          <p:cNvSpPr txBox="1">
            <a:spLocks/>
          </p:cNvSpPr>
          <p:nvPr/>
        </p:nvSpPr>
        <p:spPr>
          <a:xfrm>
            <a:off x="224001" y="7739250"/>
            <a:ext cx="4608511" cy="171955"/>
          </a:xfrm>
          <a:prstGeom prst="rect">
            <a:avLst/>
          </a:prstGeom>
        </p:spPr>
        <p:txBody>
          <a:bodyPr/>
          <a:lstStyle>
            <a:lvl1pPr marL="0" indent="0" algn="l" defTabSz="914400" rtl="0" eaLnBrk="1" latinLnBrk="0" hangingPunct="1">
              <a:lnSpc>
                <a:spcPct val="100000"/>
              </a:lnSpc>
              <a:spcBef>
                <a:spcPts val="0"/>
              </a:spcBef>
              <a:buFont typeface="Arial" pitchFamily="34" charset="0"/>
              <a:buNone/>
              <a:defRPr sz="1000" b="1"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dirty="0" err="1">
                <a:solidFill>
                  <a:schemeClr val="accent1"/>
                </a:solidFill>
              </a:rPr>
              <a:t>Principaux</a:t>
            </a:r>
            <a:r>
              <a:rPr lang="en-US" dirty="0">
                <a:solidFill>
                  <a:schemeClr val="accent1"/>
                </a:solidFill>
              </a:rPr>
              <a:t> </a:t>
            </a:r>
            <a:r>
              <a:rPr lang="en-US" dirty="0" err="1">
                <a:solidFill>
                  <a:schemeClr val="accent1"/>
                </a:solidFill>
              </a:rPr>
              <a:t>Filtres</a:t>
            </a:r>
            <a:r>
              <a:rPr lang="en-US" dirty="0">
                <a:solidFill>
                  <a:schemeClr val="accent1"/>
                </a:solidFill>
              </a:rPr>
              <a:t>/</a:t>
            </a:r>
            <a:r>
              <a:rPr lang="en-US" dirty="0" err="1">
                <a:solidFill>
                  <a:schemeClr val="accent1"/>
                </a:solidFill>
              </a:rPr>
              <a:t>Paramètres</a:t>
            </a:r>
            <a:endParaRPr lang="en-US" dirty="0">
              <a:solidFill>
                <a:schemeClr val="accent1"/>
              </a:solidFill>
            </a:endParaRPr>
          </a:p>
        </p:txBody>
      </p:sp>
      <p:graphicFrame>
        <p:nvGraphicFramePr>
          <p:cNvPr id="53" name="Espace réservé du contenu 31">
            <a:extLst>
              <a:ext uri="{FF2B5EF4-FFF2-40B4-BE49-F238E27FC236}">
                <a16:creationId xmlns:a16="http://schemas.microsoft.com/office/drawing/2014/main" id="{068E026C-CA68-CB64-6BF0-A2372BC83496}"/>
              </a:ext>
            </a:extLst>
          </p:cNvPr>
          <p:cNvGraphicFramePr>
            <a:graphicFrameLocks/>
          </p:cNvGraphicFramePr>
          <p:nvPr>
            <p:extLst>
              <p:ext uri="{D42A27DB-BD31-4B8C-83A1-F6EECF244321}">
                <p14:modId xmlns:p14="http://schemas.microsoft.com/office/powerpoint/2010/main" val="3263748003"/>
              </p:ext>
            </p:extLst>
          </p:nvPr>
        </p:nvGraphicFramePr>
        <p:xfrm>
          <a:off x="185464" y="7995065"/>
          <a:ext cx="4767737" cy="3238800"/>
        </p:xfrm>
        <a:graphic>
          <a:graphicData uri="http://schemas.openxmlformats.org/drawingml/2006/table">
            <a:tbl>
              <a:tblPr firstRow="1" bandRow="1">
                <a:tableStyleId>{5940675A-B579-460E-94D1-54222C63F5DA}</a:tableStyleId>
              </a:tblPr>
              <a:tblGrid>
                <a:gridCol w="1205689">
                  <a:extLst>
                    <a:ext uri="{9D8B030D-6E8A-4147-A177-3AD203B41FA5}">
                      <a16:colId xmlns:a16="http://schemas.microsoft.com/office/drawing/2014/main" val="20000"/>
                    </a:ext>
                  </a:extLst>
                </a:gridCol>
                <a:gridCol w="3562048">
                  <a:extLst>
                    <a:ext uri="{9D8B030D-6E8A-4147-A177-3AD203B41FA5}">
                      <a16:colId xmlns:a16="http://schemas.microsoft.com/office/drawing/2014/main" val="20001"/>
                    </a:ext>
                  </a:extLst>
                </a:gridCol>
              </a:tblGrid>
              <a:tr h="164211">
                <a:tc>
                  <a:txBody>
                    <a:bodyPr/>
                    <a:lstStyle/>
                    <a:p>
                      <a:r>
                        <a:rPr lang="en-US" sz="1000" dirty="0" err="1">
                          <a:solidFill>
                            <a:schemeClr val="bg1"/>
                          </a:solidFill>
                        </a:rPr>
                        <a:t>Filtrage</a:t>
                      </a:r>
                      <a:r>
                        <a:rPr lang="en-US" sz="1000" dirty="0">
                          <a:solidFill>
                            <a:schemeClr val="bg1"/>
                          </a:solidFill>
                        </a:rPr>
                        <a:t> par</a:t>
                      </a:r>
                    </a:p>
                  </a:txBody>
                  <a:tcPr marT="36000" marB="36000">
                    <a:lnT w="12700" cap="flat" cmpd="sng" algn="ctr">
                      <a:noFill/>
                      <a:prstDash val="solid"/>
                      <a:round/>
                      <a:headEnd type="none" w="med" len="med"/>
                      <a:tailEnd type="none" w="med" len="med"/>
                    </a:lnT>
                    <a:solidFill>
                      <a:srgbClr val="1E3246"/>
                    </a:solidFill>
                  </a:tcPr>
                </a:tc>
                <a:tc>
                  <a:txBody>
                    <a:bodyPr/>
                    <a:lstStyle/>
                    <a:p>
                      <a:pPr marL="0" marR="0" indent="0" algn="l" rtl="0" eaLnBrk="1" fontAlgn="auto" latinLnBrk="0" hangingPunct="1">
                        <a:lnSpc>
                          <a:spcPct val="100000"/>
                        </a:lnSpc>
                        <a:spcBef>
                          <a:spcPts val="0"/>
                        </a:spcBef>
                        <a:spcAft>
                          <a:spcPts val="0"/>
                        </a:spcAft>
                        <a:buClrTx/>
                        <a:buSzTx/>
                        <a:buFontTx/>
                        <a:buNone/>
                      </a:pPr>
                      <a:r>
                        <a:rPr lang="en-US" sz="1000" dirty="0">
                          <a:solidFill>
                            <a:schemeClr val="bg1"/>
                          </a:solidFill>
                        </a:rPr>
                        <a:t>Descripti</a:t>
                      </a:r>
                      <a:r>
                        <a:rPr lang="en-US" sz="1000" kern="1200" dirty="0">
                          <a:solidFill>
                            <a:schemeClr val="bg1"/>
                          </a:solidFill>
                          <a:latin typeface="+mn-lt"/>
                          <a:ea typeface="+mn-ea"/>
                          <a:cs typeface="+mn-cs"/>
                        </a:rPr>
                        <a:t>on</a:t>
                      </a:r>
                      <a:r>
                        <a:rPr lang="en-US" sz="1000" kern="1200" noProof="0" dirty="0">
                          <a:solidFill>
                            <a:schemeClr val="bg1"/>
                          </a:solidFill>
                          <a:latin typeface="+mn-lt"/>
                          <a:ea typeface="+mn-ea"/>
                          <a:cs typeface="+mn-cs"/>
                        </a:rPr>
                        <a:t> </a:t>
                      </a:r>
                      <a:endParaRPr lang="en-US" sz="1000" kern="1200" dirty="0">
                        <a:solidFill>
                          <a:schemeClr val="bg1"/>
                        </a:solidFill>
                        <a:latin typeface="+mn-lt"/>
                        <a:ea typeface="+mn-ea"/>
                        <a:cs typeface="+mn-cs"/>
                      </a:endParaRP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solidFill>
                      <a:srgbClr val="1E3246"/>
                    </a:solidFill>
                  </a:tcPr>
                </a:tc>
                <a:extLst>
                  <a:ext uri="{0D108BD9-81ED-4DB2-BD59-A6C34878D82A}">
                    <a16:rowId xmlns:a16="http://schemas.microsoft.com/office/drawing/2014/main" val="10000"/>
                  </a:ext>
                </a:extLst>
              </a:tr>
              <a:tr h="164211">
                <a:tc>
                  <a:txBody>
                    <a:bodyPr/>
                    <a:lstStyle/>
                    <a:p>
                      <a:pPr lvl="0">
                        <a:buNone/>
                      </a:pPr>
                      <a:r>
                        <a:rPr lang="en-US" sz="1000" b="0" i="0" u="none" strike="noStrike" noProof="0" dirty="0">
                          <a:solidFill>
                            <a:srgbClr val="1E3246"/>
                          </a:solidFill>
                          <a:latin typeface="Alstom"/>
                        </a:rPr>
                        <a:t>cause.coding</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dirty="0">
                        <a:solidFill>
                          <a:schemeClr val="accent3"/>
                        </a:solidFill>
                      </a:endParaRPr>
                    </a:p>
                  </a:txBody>
                  <a:tcPr marT="36000" marB="36000"/>
                </a:tc>
                <a:tc>
                  <a:txBody>
                    <a:bodyPr/>
                    <a:lstStyle/>
                    <a:p>
                      <a:pPr lvl="0">
                        <a:buNone/>
                      </a:pPr>
                      <a:r>
                        <a:rPr lang="en-US" sz="1000" b="0" i="0" u="none" strike="noStrike" noProof="0" dirty="0">
                          <a:solidFill>
                            <a:srgbClr val="1E3246"/>
                          </a:solidFill>
                          <a:latin typeface="Alstom"/>
                        </a:rPr>
                        <a:t>Filtering applicable to workbooks by CAUSE Code.</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dirty="0">
                        <a:solidFill>
                          <a:schemeClr val="accent3"/>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64211">
                <a:tc>
                  <a:txBody>
                    <a:bodyPr/>
                    <a:lstStyle/>
                    <a:p>
                      <a:pPr lvl="0">
                        <a:buNone/>
                      </a:pPr>
                      <a:r>
                        <a:rPr lang="en-US" sz="1000" b="0" i="0" u="none" strike="noStrike" noProof="0" dirty="0">
                          <a:solidFill>
                            <a:srgbClr val="1E3246"/>
                          </a:solidFill>
                          <a:latin typeface="Alstom"/>
                        </a:rPr>
                        <a:t>notificationId</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Filtering applicable to workbooks. This filter is used to identify notifications by their unique notification number, which is of datatype string.</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164211">
                <a:tc>
                  <a:txBody>
                    <a:bodyPr/>
                    <a:lstStyle/>
                    <a:p>
                      <a:pPr lvl="0">
                        <a:buNone/>
                      </a:pPr>
                      <a:r>
                        <a:rPr lang="en-US" sz="1000" b="0" i="0" u="none" strike="noStrike" noProof="0" dirty="0">
                          <a:solidFill>
                            <a:srgbClr val="1E3246"/>
                          </a:solidFill>
                          <a:latin typeface="Alstom"/>
                        </a:rPr>
                        <a:t>notificationId</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Filtering by T2 notification number</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bl>
          </a:graphicData>
        </a:graphic>
      </p:graphicFrame>
      <p:pic>
        <p:nvPicPr>
          <p:cNvPr id="54" name="Picture 53" descr="Flow.png"/>
          <p:cNvPicPr>
            <a:picLocks noChangeAspect="1"/>
          </p:cNvPicPr>
          <p:nvPr/>
        </p:nvPicPr>
        <p:blipFill>
          <a:blip r:embed="rId4"/>
          <a:stretch>
            <a:fillRect/>
          </a:stretch>
        </p:blipFill>
        <p:spPr>
          <a:xfrm>
            <a:off x="224001" y="1921511"/>
            <a:ext cx="7149263" cy="3177450"/>
          </a:xfrm>
          <a:prstGeom prst="rect">
            <a:avLst/>
          </a:prstGeom>
        </p:spPr>
      </p:pic>
    </p:spTree>
    <p:extLst>
      <p:ext uri="{BB962C8B-B14F-4D97-AF65-F5344CB8AC3E}">
        <p14:creationId xmlns:p14="http://schemas.microsoft.com/office/powerpoint/2010/main" val="13628012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re 24"/>
          <p:cNvSpPr>
            <a:spLocks noGrp="1"/>
          </p:cNvSpPr>
          <p:nvPr>
            <p:ph type="title"/>
          </p:nvPr>
        </p:nvSpPr>
        <p:spPr/>
        <p:txBody>
          <a:bodyPr/>
          <a:lstStyle/>
          <a:p>
            <a:r>
              <a:rPr lang="en-US" dirty="0"/>
              <a:t>Constitution du rapport 2/4</a:t>
            </a:r>
            <a:r>
              <a:rPr lang="en-US" dirty="0">
                <a:solidFill>
                  <a:srgbClr val="1E3246"/>
                </a:solidFill>
                <a:latin typeface="Alstom"/>
              </a:rPr>
              <a:t/>
            </a:r>
            <a:r>
              <a:rPr lang="en-US" dirty="0" err="1">
                <a:solidFill>
                  <a:srgbClr val="1E3246"/>
                </a:solidFill>
                <a:latin typeface="Alstom"/>
              </a:rPr>
              <a:t/>
            </a:r>
            <a:r>
              <a:rPr lang="en-US" dirty="0">
                <a:solidFill>
                  <a:srgbClr val="1E3246"/>
                </a:solidFill>
                <a:latin typeface="Alstom"/>
              </a:rPr>
              <a:t/>
            </a:r>
            <a:r>
              <a:rPr lang="en-US" dirty="0" err="1">
                <a:solidFill>
                  <a:srgbClr val="1E3246"/>
                </a:solidFill>
                <a:latin typeface="Alstom"/>
              </a:rPr>
              <a:t/>
            </a:r>
            <a:r>
              <a:rPr lang="en-US" dirty="0">
                <a:solidFill>
                  <a:srgbClr val="1E3246"/>
                </a:solidFill>
                <a:latin typeface="Alstom"/>
              </a:rPr>
              <a:t/>
            </a:r>
          </a:p>
        </p:txBody>
      </p:sp>
      <p:sp>
        <p:nvSpPr>
          <p:cNvPr id="27" name="Espace réservé du texte 26"/>
          <p:cNvSpPr>
            <a:spLocks noGrp="1"/>
          </p:cNvSpPr>
          <p:nvPr>
            <p:ph type="body" sz="quarter" idx="20"/>
          </p:nvPr>
        </p:nvSpPr>
        <p:spPr/>
        <p:txBody>
          <a:bodyPr/>
          <a:lstStyle/>
          <a:p>
            <a:r>
              <a:rPr lang="en-US" dirty="0">
                <a:solidFill>
                  <a:srgbClr val="1E3246"/>
                </a:solidFill>
                <a:latin typeface="Alstom"/>
              </a:rPr>
              <a:t>Main Dashboard</a:t>
            </a:r>
            <a:r>
              <a:rPr lang="en-US" dirty="0"/>
              <a:t/>
            </a:r>
          </a:p>
        </p:txBody>
      </p:sp>
      <p:sp>
        <p:nvSpPr>
          <p:cNvPr id="2" name="Espace réservé de la date 1"/>
          <p:cNvSpPr>
            <a:spLocks noGrp="1"/>
          </p:cNvSpPr>
          <p:nvPr>
            <p:ph type="dt" sz="half" idx="27"/>
          </p:nvPr>
        </p:nvSpPr>
        <p:spPr/>
        <p:txBody>
          <a:bodyPr/>
          <a:lstStyle/>
          <a:p>
            <a:fld id="{0DB0EBEF-BBF9-45A2-9F96-90F68316ACBB}" type="datetime1">
              <a:rPr lang="en-US" smtClean="0"/>
              <a:pPr/>
              <a:t>8/30/2024</a:t>
            </a:fld>
            <a:endParaRPr lang="en-US"/>
          </a:p>
        </p:txBody>
      </p:sp>
      <p:sp>
        <p:nvSpPr>
          <p:cNvPr id="3" name="Espace réservé du pied de page 2"/>
          <p:cNvSpPr>
            <a:spLocks noGrp="1"/>
          </p:cNvSpPr>
          <p:nvPr>
            <p:ph type="ftr" sz="quarter" idx="28"/>
          </p:nvPr>
        </p:nvSpPr>
        <p:spPr/>
        <p:txBody>
          <a:bodyPr/>
          <a:lstStyle/>
          <a:p>
            <a:endParaRPr lang="en-US"/>
          </a:p>
        </p:txBody>
      </p:sp>
      <p:sp>
        <p:nvSpPr>
          <p:cNvPr id="4" name="Espace réservé du numéro de diapositive 3"/>
          <p:cNvSpPr>
            <a:spLocks noGrp="1"/>
          </p:cNvSpPr>
          <p:nvPr>
            <p:ph type="sldNum" sz="quarter" idx="29"/>
          </p:nvPr>
        </p:nvSpPr>
        <p:spPr/>
        <p:txBody>
          <a:bodyPr/>
          <a:lstStyle/>
          <a:p>
            <a:fld id="{733122C9-A0B9-462F-8757-0847AD287B63}" type="slidenum">
              <a:rPr lang="en-US" smtClean="0"/>
              <a:pPr/>
              <a:t>3</a:t>
            </a:fld>
            <a:endParaRPr lang="en-US"/>
          </a:p>
        </p:txBody>
      </p:sp>
      <p:sp>
        <p:nvSpPr>
          <p:cNvPr id="38" name="Espace réservé du contenu 37">
            <a:extLst>
              <a:ext uri="{FF2B5EF4-FFF2-40B4-BE49-F238E27FC236}">
                <a16:creationId xmlns:a16="http://schemas.microsoft.com/office/drawing/2014/main" id="{A95F2125-416E-7667-069C-FDC3428E4AB8}"/>
              </a:ext>
            </a:extLst>
          </p:cNvPr>
          <p:cNvSpPr>
            <a:spLocks noGrp="1"/>
          </p:cNvSpPr>
          <p:nvPr>
            <p:ph sz="quarter" idx="23"/>
          </p:nvPr>
        </p:nvSpPr>
        <p:spPr>
          <a:xfrm>
            <a:off x="897932" y="1185122"/>
            <a:ext cx="6053254" cy="763789"/>
          </a:xfrm>
        </p:spPr>
        <p:txBody>
          <a:bodyPr/>
          <a:lstStyle/>
          <a:p>
            <a:r>
              <a:rPr lang="fr-FR" sz="1100" dirty="0">
                <a:solidFill>
                  <a:srgbClr val="1E3246"/>
                </a:solidFill>
                <a:latin typeface="Alstom"/>
              </a:rPr>
              <a:t>The 'Main' dashboard provides a comprehensive overview of notification data, enabling users to explore distributions and relationships between various notification attributes such as TCMS codes, damage codes, equipment, trains, causes, and functional locations. It facilitates detailed data exploration through interactive tables and textual representations, allowing for in-depth analysis of the dataset.</a:t>
            </a:r>
            <a:r>
              <a:rPr lang="fr-FR" sz="1100" dirty="0" err="1">
                <a:solidFill>
                  <a:srgbClr val="1E3246"/>
                </a:solidFill>
                <a:latin typeface="Alstom"/>
              </a:rPr>
              <a:t/>
            </a:r>
            <a:r>
              <a:rPr lang="fr-FR" sz="1100" dirty="0">
                <a:solidFill>
                  <a:srgbClr val="1E3246"/>
                </a:solidFill>
                <a:latin typeface="Alstom"/>
              </a:rPr>
              <a:t/>
            </a:r>
            <a:endParaRPr lang="fr-FR" dirty="0"/>
          </a:p>
          <a:p>
            <a:endParaRPr lang="fr-FR" sz="1100" dirty="0"/>
          </a:p>
        </p:txBody>
      </p:sp>
      <p:sp>
        <p:nvSpPr>
          <p:cNvPr id="48" name="Espace réservé du contenu 37">
            <a:extLst>
              <a:ext uri="{FF2B5EF4-FFF2-40B4-BE49-F238E27FC236}">
                <a16:creationId xmlns:a16="http://schemas.microsoft.com/office/drawing/2014/main" id="{F93A9B17-C774-CCFB-5D75-92946266246C}"/>
              </a:ext>
            </a:extLst>
          </p:cNvPr>
          <p:cNvSpPr txBox="1">
            <a:spLocks/>
          </p:cNvSpPr>
          <p:nvPr/>
        </p:nvSpPr>
        <p:spPr bwMode="gray">
          <a:xfrm>
            <a:off x="2453640" y="6022865"/>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49" name="Espace réservé du contenu 37">
            <a:extLst>
              <a:ext uri="{FF2B5EF4-FFF2-40B4-BE49-F238E27FC236}">
                <a16:creationId xmlns:a16="http://schemas.microsoft.com/office/drawing/2014/main" id="{830D55F3-A8FB-6133-0AEA-3209EB0A241D}"/>
              </a:ext>
            </a:extLst>
          </p:cNvPr>
          <p:cNvSpPr txBox="1">
            <a:spLocks/>
          </p:cNvSpPr>
          <p:nvPr/>
        </p:nvSpPr>
        <p:spPr bwMode="gray">
          <a:xfrm>
            <a:off x="2468880" y="650233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50" name="Espace réservé du contenu 37">
            <a:extLst>
              <a:ext uri="{FF2B5EF4-FFF2-40B4-BE49-F238E27FC236}">
                <a16:creationId xmlns:a16="http://schemas.microsoft.com/office/drawing/2014/main" id="{FE4FA0AB-978D-3787-8C81-04C65CCF8435}"/>
              </a:ext>
            </a:extLst>
          </p:cNvPr>
          <p:cNvSpPr txBox="1">
            <a:spLocks/>
          </p:cNvSpPr>
          <p:nvPr/>
        </p:nvSpPr>
        <p:spPr bwMode="gray">
          <a:xfrm>
            <a:off x="2468880" y="717658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graphicFrame>
        <p:nvGraphicFramePr>
          <p:cNvPr id="51" name="Espace réservé du contenu 31">
            <a:extLst>
              <a:ext uri="{FF2B5EF4-FFF2-40B4-BE49-F238E27FC236}">
                <a16:creationId xmlns:a16="http://schemas.microsoft.com/office/drawing/2014/main" id="{FFDE2B17-0109-BCEE-A5CC-F166D6659AA4}"/>
              </a:ext>
            </a:extLst>
          </p:cNvPr>
          <p:cNvGraphicFramePr>
            <a:graphicFrameLocks/>
          </p:cNvGraphicFramePr>
          <p:nvPr/>
        </p:nvGraphicFramePr>
        <p:xfrm>
          <a:off x="224001" y="5181337"/>
          <a:ext cx="7126140" cy="2520965"/>
        </p:xfrm>
        <a:graphic>
          <a:graphicData uri="http://schemas.openxmlformats.org/drawingml/2006/table">
            <a:tbl>
              <a:tblPr firstRow="1" bandRow="1">
                <a:tableStyleId>{5940675A-B579-460E-94D1-54222C63F5DA}</a:tableStyleId>
              </a:tblPr>
              <a:tblGrid>
                <a:gridCol w="855585">
                  <a:extLst>
                    <a:ext uri="{9D8B030D-6E8A-4147-A177-3AD203B41FA5}">
                      <a16:colId xmlns:a16="http://schemas.microsoft.com/office/drawing/2014/main" val="2354328209"/>
                    </a:ext>
                  </a:extLst>
                </a:gridCol>
                <a:gridCol w="2753432">
                  <a:extLst>
                    <a:ext uri="{9D8B030D-6E8A-4147-A177-3AD203B41FA5}">
                      <a16:colId xmlns:a16="http://schemas.microsoft.com/office/drawing/2014/main" val="20000"/>
                    </a:ext>
                  </a:extLst>
                </a:gridCol>
                <a:gridCol w="3517123">
                  <a:extLst>
                    <a:ext uri="{9D8B030D-6E8A-4147-A177-3AD203B41FA5}">
                      <a16:colId xmlns:a16="http://schemas.microsoft.com/office/drawing/2014/main" val="20001"/>
                    </a:ext>
                  </a:extLst>
                </a:gridCol>
              </a:tblGrid>
              <a:tr h="233340">
                <a:tc>
                  <a:txBody>
                    <a:bodyPr/>
                    <a:lstStyle/>
                    <a:p>
                      <a:pPr marL="0" lvl="0" indent="0" algn="l">
                        <a:lnSpc>
                          <a:spcPct val="100000"/>
                        </a:lnSpc>
                        <a:buNone/>
                      </a:pPr>
                      <a:r>
                        <a:rPr lang="en-US" sz="1000" b="0" i="0" u="none" strike="noStrike" baseline="0" noProof="0" dirty="0">
                          <a:solidFill>
                            <a:srgbClr val="1E3246"/>
                          </a:solidFill>
                          <a:latin typeface="Alstom"/>
                        </a:rPr>
                        <a:t>Position</a:t>
                      </a:r>
                      <a:endParaRPr lang="fr-FR" dirty="0"/>
                    </a:p>
                  </a:txBody>
                  <a:tcPr marT="36000" marB="36000">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r>
                        <a:rPr lang="en-US" sz="1000" dirty="0" err="1">
                          <a:solidFill>
                            <a:schemeClr val="accent3"/>
                          </a:solidFill>
                        </a:rPr>
                        <a:t>Exemple</a:t>
                      </a:r>
                      <a:r>
                        <a:rPr lang="en-US" sz="1000" dirty="0">
                          <a:solidFill>
                            <a:schemeClr val="accent3"/>
                          </a:solidFill>
                        </a:rPr>
                        <a:t> de question</a:t>
                      </a:r>
                    </a:p>
                  </a:txBody>
                  <a:tcPr marT="36000" marB="36000">
                    <a:lnT w="12700" cap="flat" cmpd="sng" algn="ctr">
                      <a:noFill/>
                      <a:prstDash val="solid"/>
                      <a:round/>
                      <a:headEnd type="none" w="med" len="med"/>
                      <a:tailEnd type="none" w="med" len="med"/>
                    </a:lnT>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accent3"/>
                          </a:solidFill>
                        </a:rPr>
                        <a:t>Description</a:t>
                      </a: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val="10000"/>
                  </a:ext>
                </a:extLst>
              </a:tr>
              <a:tr h="388902">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bottom right</a:t>
                      </a:r>
                      <a:r>
                        <a:rPr lang="en-US" sz="1000" b="0" i="0" u="none" strike="noStrike" kern="1200" baseline="0" noProof="0" dirty="0" err="1">
                          <a:solidFill>
                            <a:srgbClr val="1E3246"/>
                          </a:solidFill>
                          <a:latin typeface="Alstom"/>
                          <a:ea typeface="+mn-ea"/>
                          <a:cs typeface="+mn-cs"/>
                        </a:rPr>
                        <a:t/>
                      </a:r>
                      <a:r>
                        <a:rPr lang="en-US" sz="1000" b="0" i="0" u="none" strike="noStrike" kern="1200" baseline="0" noProof="0" dirty="0">
                          <a:solidFill>
                            <a:srgbClr val="1E3246"/>
                          </a:solidFill>
                          <a:latin typeface="Alstom"/>
                          <a:ea typeface="+mn-ea"/>
                          <a:cs typeface="+mn-cs"/>
                        </a:rPr>
                        <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lvl="0" indent="0" algn="l">
                        <a:lnSpc>
                          <a:spcPct val="100000"/>
                        </a:lnSpc>
                        <a:buNone/>
                      </a:pPr>
                      <a:r>
                        <a:rPr lang="en-US" sz="1000" b="0" i="0" u="none" strike="noStrike" noProof="0" dirty="0">
                          <a:solidFill>
                            <a:srgbClr val="1E3246"/>
                          </a:solidFill>
                          <a:latin typeface="Alstom"/>
                        </a:rPr>
                        <a:t>What is the distribution of notifications per TCMS code?</a:t>
                      </a:r>
                      <a:r>
                        <a:rPr lang="en-US" sz="1000" b="0" i="0" u="none" strike="noStrike" noProof="0" dirty="0" err="1">
                          <a:solidFill>
                            <a:srgbClr val="1E3246"/>
                          </a:solidFill>
                          <a:latin typeface="Alstom"/>
                        </a:rPr>
                        <a:t/>
                      </a:r>
                      <a:r>
                        <a:rPr lang="en-US" sz="1000" b="0" i="0" u="none" strike="noStrike" baseline="0" noProof="0" dirty="0" err="1">
                          <a:solidFill>
                            <a:srgbClr val="1E3246"/>
                          </a:solidFill>
                          <a:latin typeface="Alstom"/>
                        </a:rPr>
                        <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dirty="0">
                        <a:solidFill>
                          <a:schemeClr val="accent3"/>
                        </a:solidFill>
                      </a:endParaRPr>
                    </a:p>
                  </a:txBody>
                  <a:tcPr marT="36000" marB="36000"/>
                </a:tc>
                <a:tc>
                  <a:txBody>
                    <a:bodyPr/>
                    <a:lstStyle/>
                    <a:p>
                      <a:pPr marL="0" marR="0" lvl="0" indent="0" algn="l">
                        <a:lnSpc>
                          <a:spcPct val="100000"/>
                        </a:lnSpc>
                        <a:buNone/>
                      </a:pPr>
                      <a:r>
                        <a:rPr lang="en-US" sz="1000" b="0" i="0" u="none" strike="noStrike" noProof="0" dirty="0">
                          <a:solidFill>
                            <a:srgbClr val="1E3246"/>
                          </a:solidFill>
                          <a:latin typeface="Alstom"/>
                        </a:rPr>
                        <a:t>This plot visualizes the notification data with notificationId on the x-axis and Evt_description on the y-axis. The color and value of each cell are determined by the events variable.</a:t>
                      </a:r>
                      <a:r>
                        <a:rPr lang="en-US" sz="1000" b="0" i="0" u="none" strike="noStrike" noProof="0" dirty="0" err="1">
                          <a:solidFill>
                            <a:srgbClr val="1E3246"/>
                          </a:solidFill>
                          <a:latin typeface="Alstom"/>
                        </a:rPr>
                        <a:t/>
                      </a:r>
                      <a:r>
                        <a:rPr lang="en-US" sz="1000" b="0" i="0" u="none" strike="noStrike" baseline="0" noProof="0" dirty="0" err="1">
                          <a:solidFill>
                            <a:srgbClr val="1E3246"/>
                          </a:solidFill>
                          <a:latin typeface="Alstom"/>
                        </a:rPr>
                        <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fr-FR"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15193">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top right</a:t>
                      </a:r>
                      <a:r>
                        <a:rPr lang="en-US" sz="1000" b="0" i="0" u="none" strike="noStrike" kern="1200" baseline="0" noProof="0" dirty="0" err="1">
                          <a:solidFill>
                            <a:srgbClr val="1E3246"/>
                          </a:solidFill>
                          <a:latin typeface="Alstom"/>
                          <a:ea typeface="+mn-ea"/>
                          <a:cs typeface="+mn-cs"/>
                        </a:rPr>
                        <a:t/>
                      </a:r>
                      <a:r>
                        <a:rPr lang="en-US" sz="1000" b="0" i="0" u="none" strike="noStrike" kern="1200" baseline="0" noProof="0" dirty="0">
                          <a:solidFill>
                            <a:srgbClr val="1E3246"/>
                          </a:solidFill>
                          <a:latin typeface="Alstom"/>
                          <a:ea typeface="+mn-ea"/>
                          <a:cs typeface="+mn-cs"/>
                        </a:rPr>
                        <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a:lnSpc>
                          <a:spcPct val="100000"/>
                        </a:lnSpc>
                        <a:buNone/>
                      </a:pPr>
                      <a:r>
                        <a:rPr lang="en-US" sz="1000" b="0" i="0" u="none" strike="noStrike" noProof="0" dirty="0">
                          <a:solidFill>
                            <a:srgbClr val="1E3246"/>
                          </a:solidFill>
                          <a:latin typeface="Alstom"/>
                        </a:rPr>
                        <a:t>What are the different types of notifications and their associated states, descriptions, and tasks?</a:t>
                      </a:r>
                      <a:r>
                        <a:rPr lang="en-US" sz="1000" b="0" i="0" u="none" strike="noStrike" noProof="0" dirty="0" err="1">
                          <a:solidFill>
                            <a:srgbClr val="1E3246"/>
                          </a:solidFill>
                          <a:latin typeface="Alstom"/>
                        </a:rPr>
                        <a:t/>
                      </a:r>
                      <a:r>
                        <a:rPr lang="en-US" sz="1000" b="0" i="0" u="none" strike="noStrike" baseline="0" noProof="0" dirty="0" err="1">
                          <a:solidFill>
                            <a:srgbClr val="1E3246"/>
                          </a:solidFill>
                          <a:latin typeface="Alstom"/>
                        </a:rPr>
                        <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fr-FR" sz="1000" dirty="0"/>
                    </a:p>
                    <a:p>
                      <a:endParaRPr lang="en-US" sz="1000" dirty="0">
                        <a:solidFill>
                          <a:schemeClr val="accent3"/>
                        </a:solidFill>
                      </a:endParaRPr>
                    </a:p>
                  </a:txBody>
                  <a:tcPr marT="36000" marB="36000"/>
                </a:tc>
                <a:tc>
                  <a:txBody>
                    <a:bodyPr/>
                    <a:lstStyle/>
                    <a:p>
                      <a:pPr marL="0" marR="0" lvl="0" indent="0" algn="l">
                        <a:lnSpc>
                          <a:spcPct val="100000"/>
                        </a:lnSpc>
                        <a:buNone/>
                      </a:pPr>
                      <a:r>
                        <a:rPr lang="en-US" sz="1000" b="0" i="0" u="none" strike="noStrike" noProof="0" dirty="0">
                          <a:solidFill>
                            <a:srgbClr val="1E3246"/>
                          </a:solidFill>
                        </a:rPr>
                        <a:t>The plot visualizes the relationship between shortDesc and taskText. Both axes contain string data, making this a textual representation.</a:t>
                      </a:r>
                      <a:r>
                        <a:rPr lang="en-US" sz="1000" b="0" i="0" u="none" strike="noStrike" noProof="0" dirty="0" err="1">
                          <a:solidFill>
                            <a:srgbClr val="1E3246"/>
                          </a:solidFill>
                        </a:rPr>
                        <a:t/>
                      </a:r>
                      <a:r>
                        <a:rPr lang="en-US" sz="1000" b="0" i="0" u="none" strike="noStrike" baseline="0" noProof="0" dirty="0" err="1">
                          <a:solidFill>
                            <a:srgbClr val="1E3246"/>
                          </a:solidFill>
                          <a:latin typeface="Alstom"/>
                        </a:rPr>
                        <a:t/>
                      </a:r>
                      <a:r>
                        <a:rPr lang="en-US" sz="1000" b="0" i="0" u="none" strike="noStrike" noProof="0" dirty="0" err="1">
                          <a:solidFill>
                            <a:srgbClr val="1E3246"/>
                          </a:solidFill>
                        </a:rPr>
                        <a:t/>
                      </a:r>
                      <a:r>
                        <a:rPr lang="en-US" sz="1000" b="0" i="0" u="none" strike="noStrike" noProof="0" dirty="0">
                          <a:solidFill>
                            <a:srgbClr val="1E3246"/>
                          </a:solidFill>
                        </a:rPr>
                        <a:t/>
                      </a:r>
                      <a:endParaRPr lang="en-US" sz="1000" b="0" i="0" u="none" strike="noStrike" noProof="0" dirty="0">
                        <a:solidFill>
                          <a:srgbClr val="000000"/>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115193">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top left</a:t>
                      </a:r>
                      <a:r>
                        <a:rPr lang="en-US" sz="1000" b="0" i="0" u="none" strike="noStrike" kern="1200" baseline="0" noProof="0" dirty="0" err="1">
                          <a:solidFill>
                            <a:srgbClr val="1E3246"/>
                          </a:solidFill>
                          <a:latin typeface="Alstom"/>
                          <a:ea typeface="+mn-ea"/>
                          <a:cs typeface="+mn-cs"/>
                        </a:rPr>
                        <a:t/>
                      </a:r>
                      <a:r>
                        <a:rPr lang="en-US" sz="1000" b="0" i="0" u="none" strike="noStrike" kern="1200" baseline="0" noProof="0" dirty="0">
                          <a:solidFill>
                            <a:srgbClr val="1E3246"/>
                          </a:solidFill>
                          <a:latin typeface="Alstom"/>
                          <a:ea typeface="+mn-ea"/>
                          <a:cs typeface="+mn-cs"/>
                        </a:rPr>
                        <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a:lnSpc>
                          <a:spcPct val="100000"/>
                        </a:lnSpc>
                        <a:buNone/>
                      </a:pPr>
                      <a:r>
                        <a:rPr lang="en-US" sz="1000" b="0" i="0" u="none" strike="noStrike" noProof="0" dirty="0">
                          <a:solidFill>
                            <a:srgbClr val="1E3246"/>
                          </a:solidFill>
                          <a:latin typeface="Alstom"/>
                        </a:rPr>
                        <a:t>What is the distribution of damage codes based on the notification IDs and damage groups?</a:t>
                      </a:r>
                      <a:r>
                        <a:rPr lang="en-US" sz="1000" b="0" i="0" u="none" strike="noStrike" noProof="0" dirty="0" err="1">
                          <a:solidFill>
                            <a:srgbClr val="1E3246"/>
                          </a:solidFill>
                          <a:latin typeface="Alstom"/>
                        </a:rPr>
                        <a:t/>
                      </a:r>
                      <a:r>
                        <a:rPr lang="en-US" sz="1000" b="0" i="0" u="none" strike="noStrike" baseline="0" noProof="0" dirty="0" err="1">
                          <a:solidFill>
                            <a:srgbClr val="1E3246"/>
                          </a:solidFill>
                          <a:latin typeface="Alstom"/>
                        </a:rPr>
                        <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fr-FR" sz="1000" dirty="0"/>
                    </a:p>
                  </a:txBody>
                  <a:tcPr marT="36000" marB="36000"/>
                </a:tc>
                <a:tc>
                  <a:txBody>
                    <a:bodyPr/>
                    <a:lstStyle/>
                    <a:p>
                      <a:pPr marL="0" marR="0" lvl="0" indent="0" algn="l">
                        <a:lnSpc>
                          <a:spcPct val="100000"/>
                        </a:lnSpc>
                        <a:buNone/>
                      </a:pPr>
                      <a:r>
                        <a:rPr lang="en-US" sz="1000" b="0" i="0" u="none" strike="noStrike" noProof="0" dirty="0">
                          <a:solidFill>
                            <a:srgbClr val="1E3246"/>
                          </a:solidFill>
                          <a:latin typeface="Alstom"/>
                        </a:rPr>
                        <a:t>This visualization displays the damage.label categorized by notificationId with each cell filled by damage.group.</a:t>
                      </a:r>
                      <a:r>
                        <a:rPr lang="en-US" sz="1000" b="0" i="0" u="none" strike="noStrike" noProof="0" dirty="0" err="1">
                          <a:solidFill>
                            <a:srgbClr val="1E3246"/>
                          </a:solidFill>
                          <a:latin typeface="Alstom"/>
                        </a:rPr>
                        <a:t/>
                      </a:r>
                      <a:r>
                        <a:rPr lang="en-US" sz="1000" b="0" i="0" u="none" strike="noStrike" baseline="0" noProof="0" dirty="0" err="1">
                          <a:solidFill>
                            <a:srgbClr val="1E3246"/>
                          </a:solidFill>
                          <a:latin typeface="Alstom"/>
                        </a:rPr>
                        <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fr-FR"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r h="700025">
                <a:tc>
                  <a:txBody>
                    <a:bodyPr/>
                    <a:lstStyle/>
                    <a:p>
                      <a:pPr lvl="0" algn="ctr">
                        <a:buNone/>
                      </a:pPr>
                      <a:r>
                        <a:rPr lang="en-US" sz="1000" b="0" i="0" u="none" strike="noStrike" kern="1200" baseline="0" noProof="0" dirty="0">
                          <a:solidFill>
                            <a:srgbClr val="1E3246"/>
                          </a:solidFill>
                          <a:latin typeface="Alstom"/>
                          <a:ea typeface="+mn-ea"/>
                          <a:cs typeface="+mn-cs"/>
                        </a:rPr>
                        <a:t>top right</a:t>
                      </a:r>
                      <a:r>
                        <a:rPr lang="en-US" sz="1000" b="0" i="0" u="none" strike="noStrike" kern="1200" baseline="0" noProof="0" dirty="0" err="1">
                          <a:solidFill>
                            <a:srgbClr val="1E3246"/>
                          </a:solidFill>
                        </a:rPr>
                        <a:t/>
                      </a:r>
                      <a:r>
                        <a:rPr lang="en-US" sz="1000" b="0" i="0" u="none" strike="noStrike" kern="1200" baseline="0" noProof="0" dirty="0" err="1">
                          <a:solidFill>
                            <a:srgbClr val="1E3246"/>
                          </a:solidFill>
                          <a:latin typeface="Alstom"/>
                          <a:ea typeface="+mn-ea"/>
                          <a:cs typeface="+mn-cs"/>
                        </a:rPr>
                        <a:t/>
                      </a:r>
                      <a:r>
                        <a:rPr lang="en-US" sz="1000" b="0" i="0" u="none" strike="noStrike" kern="1200" baseline="0" noProof="0" dirty="0">
                          <a:solidFill>
                            <a:srgbClr val="1E3246"/>
                          </a:solidFill>
                          <a:latin typeface="Alstom"/>
                          <a:ea typeface="+mn-ea"/>
                          <a:cs typeface="+mn-cs"/>
                        </a:rPr>
                        <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defTabSz="914400">
                        <a:lnSpc>
                          <a:spcPct val="100000"/>
                        </a:lnSpc>
                        <a:spcBef>
                          <a:spcPts val="0"/>
                        </a:spcBef>
                        <a:spcAft>
                          <a:spcPts val="0"/>
                        </a:spcAft>
                        <a:buNone/>
                        <a:tabLst/>
                        <a:defRPr/>
                      </a:pPr>
                      <a:r>
                        <a:rPr lang="en-US" sz="1000" b="0" i="0" u="none" strike="noStrike" noProof="0" dirty="0">
                          <a:solidFill>
                            <a:srgbClr val="1E3246"/>
                          </a:solidFill>
                          <a:latin typeface="Alstom"/>
                        </a:rPr>
                        <a:t>How is the equipment distributed across different notifications?</a:t>
                      </a:r>
                      <a:r>
                        <a:rPr lang="en-US" sz="1000" b="0" i="0" u="none" strike="noStrike" noProof="0" dirty="0" err="1">
                          <a:solidFill>
                            <a:srgbClr val="1E3246"/>
                          </a:solidFill>
                        </a:rPr>
                        <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fr-FR" sz="1000" dirty="0"/>
                    </a:p>
                    <a:p>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This plot displays the notificationId on the x-axis and equipment on the y-axis. Since the y-axis is a boolean, the plot likely represents a table where the fill variable is used for color and value of each cell.</a:t>
                      </a:r>
                      <a:r>
                        <a:rPr lang="en-US" sz="1000" b="0" i="0" u="none" strike="noStrike" noProof="0" dirty="0" err="1">
                          <a:solidFill>
                            <a:srgbClr val="1E3246"/>
                          </a:solidFill>
                        </a:rPr>
                        <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fr-FR" sz="1000" b="0" i="0" u="none" strike="noStrike" noProof="0" dirty="0">
                        <a:solidFill>
                          <a:srgbClr val="000000"/>
                        </a:solidFill>
                        <a:latin typeface="Alstom"/>
                      </a:endParaRPr>
                    </a:p>
                    <a:p>
                      <a:endParaRPr lang="fr-FR" sz="1000" dirty="0"/>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4"/>
                  </a:ext>
                </a:extLst>
              </a:tr>
            </a:tbl>
          </a:graphicData>
        </a:graphic>
      </p:graphicFrame>
      <p:sp>
        <p:nvSpPr>
          <p:cNvPr id="52" name="Espace réservé du texte 30">
            <a:extLst>
              <a:ext uri="{FF2B5EF4-FFF2-40B4-BE49-F238E27FC236}">
                <a16:creationId xmlns:a16="http://schemas.microsoft.com/office/drawing/2014/main" id="{8A98248E-22EA-36FA-5187-4BAB1CFAB261}"/>
              </a:ext>
            </a:extLst>
          </p:cNvPr>
          <p:cNvSpPr txBox="1">
            <a:spLocks/>
          </p:cNvSpPr>
          <p:nvPr/>
        </p:nvSpPr>
        <p:spPr>
          <a:xfrm>
            <a:off x="224001" y="7739250"/>
            <a:ext cx="4608511" cy="171955"/>
          </a:xfrm>
          <a:prstGeom prst="rect">
            <a:avLst/>
          </a:prstGeom>
        </p:spPr>
        <p:txBody>
          <a:bodyPr/>
          <a:lstStyle>
            <a:lvl1pPr marL="0" indent="0" algn="l" defTabSz="914400" rtl="0" eaLnBrk="1" latinLnBrk="0" hangingPunct="1">
              <a:lnSpc>
                <a:spcPct val="100000"/>
              </a:lnSpc>
              <a:spcBef>
                <a:spcPts val="0"/>
              </a:spcBef>
              <a:buFont typeface="Arial" pitchFamily="34" charset="0"/>
              <a:buNone/>
              <a:defRPr sz="1000" b="1"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dirty="0" err="1">
                <a:solidFill>
                  <a:schemeClr val="accent1"/>
                </a:solidFill>
              </a:rPr>
              <a:t>Principaux</a:t>
            </a:r>
            <a:r>
              <a:rPr lang="en-US" dirty="0">
                <a:solidFill>
                  <a:schemeClr val="accent1"/>
                </a:solidFill>
              </a:rPr>
              <a:t> </a:t>
            </a:r>
            <a:r>
              <a:rPr lang="en-US" dirty="0" err="1">
                <a:solidFill>
                  <a:schemeClr val="accent1"/>
                </a:solidFill>
              </a:rPr>
              <a:t>Filtres</a:t>
            </a:r>
            <a:r>
              <a:rPr lang="en-US" dirty="0">
                <a:solidFill>
                  <a:schemeClr val="accent1"/>
                </a:solidFill>
              </a:rPr>
              <a:t>/</a:t>
            </a:r>
            <a:r>
              <a:rPr lang="en-US" dirty="0" err="1">
                <a:solidFill>
                  <a:schemeClr val="accent1"/>
                </a:solidFill>
              </a:rPr>
              <a:t>Paramètres</a:t>
            </a:r>
            <a:endParaRPr lang="en-US" dirty="0">
              <a:solidFill>
                <a:schemeClr val="accent1"/>
              </a:solidFill>
            </a:endParaRPr>
          </a:p>
        </p:txBody>
      </p:sp>
      <p:graphicFrame>
        <p:nvGraphicFramePr>
          <p:cNvPr id="53" name="Espace réservé du contenu 31">
            <a:extLst>
              <a:ext uri="{FF2B5EF4-FFF2-40B4-BE49-F238E27FC236}">
                <a16:creationId xmlns:a16="http://schemas.microsoft.com/office/drawing/2014/main" id="{068E026C-CA68-CB64-6BF0-A2372BC83496}"/>
              </a:ext>
            </a:extLst>
          </p:cNvPr>
          <p:cNvGraphicFramePr>
            <a:graphicFrameLocks/>
          </p:cNvGraphicFramePr>
          <p:nvPr/>
        </p:nvGraphicFramePr>
        <p:xfrm>
          <a:off x="185464" y="7995065"/>
          <a:ext cx="4767737" cy="3238800"/>
        </p:xfrm>
        <a:graphic>
          <a:graphicData uri="http://schemas.openxmlformats.org/drawingml/2006/table">
            <a:tbl>
              <a:tblPr firstRow="1" bandRow="1">
                <a:tableStyleId>{5940675A-B579-460E-94D1-54222C63F5DA}</a:tableStyleId>
              </a:tblPr>
              <a:tblGrid>
                <a:gridCol w="1205689">
                  <a:extLst>
                    <a:ext uri="{9D8B030D-6E8A-4147-A177-3AD203B41FA5}">
                      <a16:colId xmlns:a16="http://schemas.microsoft.com/office/drawing/2014/main" val="20000"/>
                    </a:ext>
                  </a:extLst>
                </a:gridCol>
                <a:gridCol w="3562048">
                  <a:extLst>
                    <a:ext uri="{9D8B030D-6E8A-4147-A177-3AD203B41FA5}">
                      <a16:colId xmlns:a16="http://schemas.microsoft.com/office/drawing/2014/main" val="20001"/>
                    </a:ext>
                  </a:extLst>
                </a:gridCol>
              </a:tblGrid>
              <a:tr h="164211">
                <a:tc>
                  <a:txBody>
                    <a:bodyPr/>
                    <a:lstStyle/>
                    <a:p>
                      <a:r>
                        <a:rPr lang="en-US" sz="1000" dirty="0" err="1">
                          <a:solidFill>
                            <a:schemeClr val="bg1"/>
                          </a:solidFill>
                        </a:rPr>
                        <a:t>Filtrage</a:t>
                      </a:r>
                      <a:r>
                        <a:rPr lang="en-US" sz="1000" dirty="0">
                          <a:solidFill>
                            <a:schemeClr val="bg1"/>
                          </a:solidFill>
                        </a:rPr>
                        <a:t> par</a:t>
                      </a:r>
                    </a:p>
                  </a:txBody>
                  <a:tcPr marT="36000" marB="36000">
                    <a:lnT w="12700" cap="flat" cmpd="sng" algn="ctr">
                      <a:noFill/>
                      <a:prstDash val="solid"/>
                      <a:round/>
                      <a:headEnd type="none" w="med" len="med"/>
                      <a:tailEnd type="none" w="med" len="med"/>
                    </a:lnT>
                    <a:solidFill>
                      <a:srgbClr val="1E3246"/>
                    </a:solidFill>
                  </a:tcPr>
                </a:tc>
                <a:tc>
                  <a:txBody>
                    <a:bodyPr/>
                    <a:lstStyle/>
                    <a:p>
                      <a:pPr marL="0" marR="0" indent="0" algn="l" rtl="0" eaLnBrk="1" fontAlgn="auto" latinLnBrk="0" hangingPunct="1">
                        <a:lnSpc>
                          <a:spcPct val="100000"/>
                        </a:lnSpc>
                        <a:spcBef>
                          <a:spcPts val="0"/>
                        </a:spcBef>
                        <a:spcAft>
                          <a:spcPts val="0"/>
                        </a:spcAft>
                        <a:buClrTx/>
                        <a:buSzTx/>
                        <a:buFontTx/>
                        <a:buNone/>
                      </a:pPr>
                      <a:r>
                        <a:rPr lang="en-US" sz="1000" dirty="0">
                          <a:solidFill>
                            <a:schemeClr val="bg1"/>
                          </a:solidFill>
                        </a:rPr>
                        <a:t>Descripti</a:t>
                      </a:r>
                      <a:r>
                        <a:rPr lang="en-US" sz="1000" kern="1200" dirty="0">
                          <a:solidFill>
                            <a:schemeClr val="bg1"/>
                          </a:solidFill>
                          <a:latin typeface="+mn-lt"/>
                          <a:ea typeface="+mn-ea"/>
                          <a:cs typeface="+mn-cs"/>
                        </a:rPr>
                        <a:t>on</a:t>
                      </a:r>
                      <a:r>
                        <a:rPr lang="en-US" sz="1000" kern="1200" noProof="0" dirty="0">
                          <a:solidFill>
                            <a:schemeClr val="bg1"/>
                          </a:solidFill>
                          <a:latin typeface="+mn-lt"/>
                          <a:ea typeface="+mn-ea"/>
                          <a:cs typeface="+mn-cs"/>
                        </a:rPr>
                        <a:t> </a:t>
                      </a:r>
                      <a:endParaRPr lang="en-US" sz="1000" kern="1200" dirty="0">
                        <a:solidFill>
                          <a:schemeClr val="bg1"/>
                        </a:solidFill>
                        <a:latin typeface="+mn-lt"/>
                        <a:ea typeface="+mn-ea"/>
                        <a:cs typeface="+mn-cs"/>
                      </a:endParaRP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solidFill>
                      <a:srgbClr val="1E3246"/>
                    </a:solidFill>
                  </a:tcPr>
                </a:tc>
                <a:extLst>
                  <a:ext uri="{0D108BD9-81ED-4DB2-BD59-A6C34878D82A}">
                    <a16:rowId xmlns:a16="http://schemas.microsoft.com/office/drawing/2014/main" val="10000"/>
                  </a:ext>
                </a:extLst>
              </a:tr>
              <a:tr h="164211">
                <a:tc>
                  <a:txBody>
                    <a:bodyPr/>
                    <a:lstStyle/>
                    <a:p>
                      <a:pPr lvl="0">
                        <a:buNone/>
                      </a:pPr>
                      <a:r>
                        <a:rPr lang="en-US" sz="1000" b="0" i="0" u="none" strike="noStrike" noProof="0" dirty="0">
                          <a:solidFill>
                            <a:srgbClr val="1E3246"/>
                          </a:solidFill>
                          <a:latin typeface="Alstom"/>
                        </a:rPr>
                        <a:t>notificationType</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dirty="0">
                        <a:solidFill>
                          <a:schemeClr val="accent3"/>
                        </a:solidFill>
                      </a:endParaRPr>
                    </a:p>
                  </a:txBody>
                  <a:tcPr marT="36000" marB="36000"/>
                </a:tc>
                <a:tc>
                  <a:txBody>
                    <a:bodyPr/>
                    <a:lstStyle/>
                    <a:p>
                      <a:pPr lvl="0">
                        <a:buNone/>
                      </a:pPr>
                      <a:r>
                        <a:rPr lang="en-US" sz="1000" b="0" i="0" u="none" strike="noStrike" noProof="0" dirty="0">
                          <a:solidFill>
                            <a:srgbClr val="1E3246"/>
                          </a:solidFill>
                          <a:latin typeface="Alstom"/>
                        </a:rPr>
                        <a:t>Filtering applicable to workbooks based on the notification type.</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dirty="0">
                        <a:solidFill>
                          <a:schemeClr val="accent3"/>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64211">
                <a:tc>
                  <a:txBody>
                    <a:bodyPr/>
                    <a:lstStyle/>
                    <a:p>
                      <a:pPr lvl="0">
                        <a:buNone/>
                      </a:pPr>
                      <a:r>
                        <a:rPr lang="en-US" sz="1000" b="0" i="0" u="none" strike="noStrike" noProof="0" dirty="0">
                          <a:solidFill>
                            <a:srgbClr val="1E3246"/>
                          </a:solidFill>
                          <a:latin typeface="Alstom"/>
                        </a:rPr>
                        <a:t>state</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Filtering by state</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164211">
                <a:tc>
                  <a:txBody>
                    <a:bodyPr/>
                    <a:lstStyle/>
                    <a:p>
                      <a:pPr lvl="0">
                        <a:buNone/>
                      </a:pPr>
                      <a:r>
                        <a:rPr lang="en-US" sz="1000" b="0" i="0" u="none" strike="noStrike" noProof="0" dirty="0">
                          <a:solidFill>
                            <a:srgbClr val="1E3246"/>
                          </a:solidFill>
                          <a:latin typeface="Alstom"/>
                        </a:rPr>
                        <a:t>cause.coding</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Filtering by cause coding</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bl>
          </a:graphicData>
        </a:graphic>
      </p:graphicFrame>
      <p:pic>
        <p:nvPicPr>
          <p:cNvPr id="54" name="Picture 53" descr="Main.png"/>
          <p:cNvPicPr>
            <a:picLocks noChangeAspect="1"/>
          </p:cNvPicPr>
          <p:nvPr/>
        </p:nvPicPr>
        <p:blipFill>
          <a:blip r:embed="rId4"/>
          <a:stretch>
            <a:fillRect/>
          </a:stretch>
        </p:blipFill>
        <p:spPr>
          <a:xfrm>
            <a:off x="224001" y="1921511"/>
            <a:ext cx="7149263" cy="3177450"/>
          </a:xfrm>
          <a:prstGeom prst="rect">
            <a:avLst/>
          </a:prstGeom>
        </p:spPr>
      </p:pic>
    </p:spTree>
    <p:extLst>
      <p:ext uri="{BB962C8B-B14F-4D97-AF65-F5344CB8AC3E}">
        <p14:creationId xmlns:p14="http://schemas.microsoft.com/office/powerpoint/2010/main" val="30013890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re 24"/>
          <p:cNvSpPr>
            <a:spLocks noGrp="1"/>
          </p:cNvSpPr>
          <p:nvPr>
            <p:ph type="title"/>
          </p:nvPr>
        </p:nvSpPr>
        <p:spPr/>
        <p:txBody>
          <a:bodyPr/>
          <a:lstStyle/>
          <a:p>
            <a:r>
              <a:rPr lang="en-US" dirty="0"/>
              <a:t>Constitution du rapport 3/4</a:t>
            </a:r>
            <a:r>
              <a:rPr lang="en-US" dirty="0">
                <a:solidFill>
                  <a:srgbClr val="1E3246"/>
                </a:solidFill>
                <a:latin typeface="Alstom"/>
              </a:rPr>
              <a:t/>
            </a:r>
            <a:r>
              <a:rPr lang="en-US" dirty="0" err="1">
                <a:solidFill>
                  <a:srgbClr val="1E3246"/>
                </a:solidFill>
                <a:latin typeface="Alstom"/>
              </a:rPr>
              <a:t/>
            </a:r>
            <a:r>
              <a:rPr lang="en-US" dirty="0">
                <a:solidFill>
                  <a:srgbClr val="1E3246"/>
                </a:solidFill>
                <a:latin typeface="Alstom"/>
              </a:rPr>
              <a:t/>
            </a:r>
            <a:r>
              <a:rPr lang="en-US" dirty="0" err="1">
                <a:solidFill>
                  <a:srgbClr val="1E3246"/>
                </a:solidFill>
                <a:latin typeface="Alstom"/>
              </a:rPr>
              <a:t/>
            </a:r>
            <a:r>
              <a:rPr lang="en-US" dirty="0">
                <a:solidFill>
                  <a:srgbClr val="1E3246"/>
                </a:solidFill>
                <a:latin typeface="Alstom"/>
              </a:rPr>
              <a:t/>
            </a:r>
          </a:p>
        </p:txBody>
      </p:sp>
      <p:sp>
        <p:nvSpPr>
          <p:cNvPr id="27" name="Espace réservé du texte 26"/>
          <p:cNvSpPr>
            <a:spLocks noGrp="1"/>
          </p:cNvSpPr>
          <p:nvPr>
            <p:ph type="body" sz="quarter" idx="20"/>
          </p:nvPr>
        </p:nvSpPr>
        <p:spPr/>
        <p:txBody>
          <a:bodyPr/>
          <a:lstStyle/>
          <a:p>
            <a:r>
              <a:rPr lang="en-US" dirty="0">
                <a:solidFill>
                  <a:srgbClr val="1E3246"/>
                </a:solidFill>
                <a:latin typeface="Alstom"/>
              </a:rPr>
              <a:t>Trend - Equipment Dashboard</a:t>
            </a:r>
            <a:r>
              <a:rPr lang="en-US" dirty="0"/>
              <a:t/>
            </a:r>
          </a:p>
        </p:txBody>
      </p:sp>
      <p:sp>
        <p:nvSpPr>
          <p:cNvPr id="2" name="Espace réservé de la date 1"/>
          <p:cNvSpPr>
            <a:spLocks noGrp="1"/>
          </p:cNvSpPr>
          <p:nvPr>
            <p:ph type="dt" sz="half" idx="27"/>
          </p:nvPr>
        </p:nvSpPr>
        <p:spPr/>
        <p:txBody>
          <a:bodyPr/>
          <a:lstStyle/>
          <a:p>
            <a:fld id="{0DB0EBEF-BBF9-45A2-9F96-90F68316ACBB}" type="datetime1">
              <a:rPr lang="en-US" smtClean="0"/>
              <a:pPr/>
              <a:t>8/30/2024</a:t>
            </a:fld>
            <a:endParaRPr lang="en-US"/>
          </a:p>
        </p:txBody>
      </p:sp>
      <p:sp>
        <p:nvSpPr>
          <p:cNvPr id="3" name="Espace réservé du pied de page 2"/>
          <p:cNvSpPr>
            <a:spLocks noGrp="1"/>
          </p:cNvSpPr>
          <p:nvPr>
            <p:ph type="ftr" sz="quarter" idx="28"/>
          </p:nvPr>
        </p:nvSpPr>
        <p:spPr/>
        <p:txBody>
          <a:bodyPr/>
          <a:lstStyle/>
          <a:p>
            <a:endParaRPr lang="en-US"/>
          </a:p>
        </p:txBody>
      </p:sp>
      <p:sp>
        <p:nvSpPr>
          <p:cNvPr id="4" name="Espace réservé du numéro de diapositive 3"/>
          <p:cNvSpPr>
            <a:spLocks noGrp="1"/>
          </p:cNvSpPr>
          <p:nvPr>
            <p:ph type="sldNum" sz="quarter" idx="29"/>
          </p:nvPr>
        </p:nvSpPr>
        <p:spPr/>
        <p:txBody>
          <a:bodyPr/>
          <a:lstStyle/>
          <a:p>
            <a:fld id="{733122C9-A0B9-462F-8757-0847AD287B63}" type="slidenum">
              <a:rPr lang="en-US" smtClean="0"/>
              <a:pPr/>
              <a:t>4</a:t>
            </a:fld>
            <a:endParaRPr lang="en-US"/>
          </a:p>
        </p:txBody>
      </p:sp>
      <p:sp>
        <p:nvSpPr>
          <p:cNvPr id="38" name="Espace réservé du contenu 37">
            <a:extLst>
              <a:ext uri="{FF2B5EF4-FFF2-40B4-BE49-F238E27FC236}">
                <a16:creationId xmlns:a16="http://schemas.microsoft.com/office/drawing/2014/main" id="{A95F2125-416E-7667-069C-FDC3428E4AB8}"/>
              </a:ext>
            </a:extLst>
          </p:cNvPr>
          <p:cNvSpPr>
            <a:spLocks noGrp="1"/>
          </p:cNvSpPr>
          <p:nvPr>
            <p:ph sz="quarter" idx="23"/>
          </p:nvPr>
        </p:nvSpPr>
        <p:spPr>
          <a:xfrm>
            <a:off x="897932" y="1185122"/>
            <a:ext cx="6053254" cy="763789"/>
          </a:xfrm>
        </p:spPr>
        <p:txBody>
          <a:bodyPr/>
          <a:lstStyle/>
          <a:p>
            <a:r>
              <a:rPr lang="fr-FR" sz="1100" dirty="0">
                <a:solidFill>
                  <a:srgbClr val="1E3246"/>
                </a:solidFill>
                <a:latin typeface="Alstom"/>
              </a:rPr>
              <a:t>The 'Trend - Equipment' dashboard provides a comprehensive overview of equipment performance over time, utilizing moving average calculations and detailed tables to explore relationships between equipment and notifications. It allows for interactive data exploration and comparison through its line charts and tabular data, facilitating in-depth analysis.</a:t>
            </a:r>
            <a:r>
              <a:rPr lang="fr-FR" sz="1100" dirty="0" err="1">
                <a:solidFill>
                  <a:srgbClr val="1E3246"/>
                </a:solidFill>
                <a:latin typeface="Alstom"/>
              </a:rPr>
              <a:t/>
            </a:r>
            <a:r>
              <a:rPr lang="fr-FR" sz="1100" dirty="0">
                <a:solidFill>
                  <a:srgbClr val="1E3246"/>
                </a:solidFill>
                <a:latin typeface="Alstom"/>
              </a:rPr>
              <a:t/>
            </a:r>
            <a:endParaRPr lang="fr-FR" dirty="0"/>
          </a:p>
          <a:p>
            <a:endParaRPr lang="fr-FR" sz="1100" dirty="0"/>
          </a:p>
        </p:txBody>
      </p:sp>
      <p:sp>
        <p:nvSpPr>
          <p:cNvPr id="48" name="Espace réservé du contenu 37">
            <a:extLst>
              <a:ext uri="{FF2B5EF4-FFF2-40B4-BE49-F238E27FC236}">
                <a16:creationId xmlns:a16="http://schemas.microsoft.com/office/drawing/2014/main" id="{F93A9B17-C774-CCFB-5D75-92946266246C}"/>
              </a:ext>
            </a:extLst>
          </p:cNvPr>
          <p:cNvSpPr txBox="1">
            <a:spLocks/>
          </p:cNvSpPr>
          <p:nvPr/>
        </p:nvSpPr>
        <p:spPr bwMode="gray">
          <a:xfrm>
            <a:off x="2453640" y="6022865"/>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49" name="Espace réservé du contenu 37">
            <a:extLst>
              <a:ext uri="{FF2B5EF4-FFF2-40B4-BE49-F238E27FC236}">
                <a16:creationId xmlns:a16="http://schemas.microsoft.com/office/drawing/2014/main" id="{830D55F3-A8FB-6133-0AEA-3209EB0A241D}"/>
              </a:ext>
            </a:extLst>
          </p:cNvPr>
          <p:cNvSpPr txBox="1">
            <a:spLocks/>
          </p:cNvSpPr>
          <p:nvPr/>
        </p:nvSpPr>
        <p:spPr bwMode="gray">
          <a:xfrm>
            <a:off x="2468880" y="650233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50" name="Espace réservé du contenu 37">
            <a:extLst>
              <a:ext uri="{FF2B5EF4-FFF2-40B4-BE49-F238E27FC236}">
                <a16:creationId xmlns:a16="http://schemas.microsoft.com/office/drawing/2014/main" id="{FE4FA0AB-978D-3787-8C81-04C65CCF8435}"/>
              </a:ext>
            </a:extLst>
          </p:cNvPr>
          <p:cNvSpPr txBox="1">
            <a:spLocks/>
          </p:cNvSpPr>
          <p:nvPr/>
        </p:nvSpPr>
        <p:spPr bwMode="gray">
          <a:xfrm>
            <a:off x="2468880" y="717658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graphicFrame>
        <p:nvGraphicFramePr>
          <p:cNvPr id="51" name="Espace réservé du contenu 31">
            <a:extLst>
              <a:ext uri="{FF2B5EF4-FFF2-40B4-BE49-F238E27FC236}">
                <a16:creationId xmlns:a16="http://schemas.microsoft.com/office/drawing/2014/main" id="{FFDE2B17-0109-BCEE-A5CC-F166D6659AA4}"/>
              </a:ext>
            </a:extLst>
          </p:cNvPr>
          <p:cNvGraphicFramePr>
            <a:graphicFrameLocks/>
          </p:cNvGraphicFramePr>
          <p:nvPr/>
        </p:nvGraphicFramePr>
        <p:xfrm>
          <a:off x="224001" y="5181337"/>
          <a:ext cx="7126140" cy="2520965"/>
        </p:xfrm>
        <a:graphic>
          <a:graphicData uri="http://schemas.openxmlformats.org/drawingml/2006/table">
            <a:tbl>
              <a:tblPr firstRow="1" bandRow="1">
                <a:tableStyleId>{5940675A-B579-460E-94D1-54222C63F5DA}</a:tableStyleId>
              </a:tblPr>
              <a:tblGrid>
                <a:gridCol w="855585">
                  <a:extLst>
                    <a:ext uri="{9D8B030D-6E8A-4147-A177-3AD203B41FA5}">
                      <a16:colId xmlns:a16="http://schemas.microsoft.com/office/drawing/2014/main" val="2354328209"/>
                    </a:ext>
                  </a:extLst>
                </a:gridCol>
                <a:gridCol w="2753432">
                  <a:extLst>
                    <a:ext uri="{9D8B030D-6E8A-4147-A177-3AD203B41FA5}">
                      <a16:colId xmlns:a16="http://schemas.microsoft.com/office/drawing/2014/main" val="20000"/>
                    </a:ext>
                  </a:extLst>
                </a:gridCol>
                <a:gridCol w="3517123">
                  <a:extLst>
                    <a:ext uri="{9D8B030D-6E8A-4147-A177-3AD203B41FA5}">
                      <a16:colId xmlns:a16="http://schemas.microsoft.com/office/drawing/2014/main" val="20001"/>
                    </a:ext>
                  </a:extLst>
                </a:gridCol>
              </a:tblGrid>
              <a:tr h="233340">
                <a:tc>
                  <a:txBody>
                    <a:bodyPr/>
                    <a:lstStyle/>
                    <a:p>
                      <a:pPr marL="0" lvl="0" indent="0" algn="l">
                        <a:lnSpc>
                          <a:spcPct val="100000"/>
                        </a:lnSpc>
                        <a:buNone/>
                      </a:pPr>
                      <a:r>
                        <a:rPr lang="en-US" sz="1000" b="0" i="0" u="none" strike="noStrike" baseline="0" noProof="0" dirty="0">
                          <a:solidFill>
                            <a:srgbClr val="1E3246"/>
                          </a:solidFill>
                          <a:latin typeface="Alstom"/>
                        </a:rPr>
                        <a:t>Position</a:t>
                      </a:r>
                      <a:endParaRPr lang="fr-FR" dirty="0"/>
                    </a:p>
                  </a:txBody>
                  <a:tcPr marT="36000" marB="36000">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r>
                        <a:rPr lang="en-US" sz="1000" dirty="0" err="1">
                          <a:solidFill>
                            <a:schemeClr val="accent3"/>
                          </a:solidFill>
                        </a:rPr>
                        <a:t>Exemple</a:t>
                      </a:r>
                      <a:r>
                        <a:rPr lang="en-US" sz="1000" dirty="0">
                          <a:solidFill>
                            <a:schemeClr val="accent3"/>
                          </a:solidFill>
                        </a:rPr>
                        <a:t> de question</a:t>
                      </a:r>
                    </a:p>
                  </a:txBody>
                  <a:tcPr marT="36000" marB="36000">
                    <a:lnT w="12700" cap="flat" cmpd="sng" algn="ctr">
                      <a:noFill/>
                      <a:prstDash val="solid"/>
                      <a:round/>
                      <a:headEnd type="none" w="med" len="med"/>
                      <a:tailEnd type="none" w="med" len="med"/>
                    </a:lnT>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accent3"/>
                          </a:solidFill>
                        </a:rPr>
                        <a:t>Description</a:t>
                      </a: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val="10000"/>
                  </a:ext>
                </a:extLst>
              </a:tr>
              <a:tr h="388902">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top</a:t>
                      </a:r>
                      <a:r>
                        <a:rPr lang="en-US" sz="1000" b="0" i="0" u="none" strike="noStrike" kern="1200" baseline="0" noProof="0" dirty="0" err="1">
                          <a:solidFill>
                            <a:srgbClr val="1E3246"/>
                          </a:solidFill>
                          <a:latin typeface="Alstom"/>
                          <a:ea typeface="+mn-ea"/>
                          <a:cs typeface="+mn-cs"/>
                        </a:rPr>
                        <a:t/>
                      </a:r>
                      <a:r>
                        <a:rPr lang="en-US" sz="1000" b="0" i="0" u="none" strike="noStrike" kern="1200" baseline="0" noProof="0" dirty="0">
                          <a:solidFill>
                            <a:srgbClr val="1E3246"/>
                          </a:solidFill>
                          <a:latin typeface="Alstom"/>
                          <a:ea typeface="+mn-ea"/>
                          <a:cs typeface="+mn-cs"/>
                        </a:rPr>
                        <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lvl="0" indent="0" algn="l">
                        <a:lnSpc>
                          <a:spcPct val="100000"/>
                        </a:lnSpc>
                        <a:buNone/>
                      </a:pPr>
                      <a:r>
                        <a:rPr lang="en-US" sz="1000" b="0" i="0" u="none" strike="noStrike" noProof="0" dirty="0">
                          <a:solidFill>
                            <a:srgbClr val="1E3246"/>
                          </a:solidFill>
                          <a:latin typeface="Alstom"/>
                        </a:rPr>
                        <a:t>What is the trend of equipment performance over time based on moving average calculations?</a:t>
                      </a:r>
                      <a:r>
                        <a:rPr lang="en-US" sz="1000" b="0" i="0" u="none" strike="noStrike" noProof="0" dirty="0" err="1">
                          <a:solidFill>
                            <a:srgbClr val="1E3246"/>
                          </a:solidFill>
                          <a:latin typeface="Alstom"/>
                        </a:rPr>
                        <a:t/>
                      </a:r>
                      <a:r>
                        <a:rPr lang="en-US" sz="1000" b="0" i="0" u="none" strike="noStrike" baseline="0" noProof="0" dirty="0" err="1">
                          <a:solidFill>
                            <a:srgbClr val="1E3246"/>
                          </a:solidFill>
                          <a:latin typeface="Alstom"/>
                        </a:rPr>
                        <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dirty="0">
                        <a:solidFill>
                          <a:schemeClr val="accent3"/>
                        </a:solidFill>
                      </a:endParaRPr>
                    </a:p>
                  </a:txBody>
                  <a:tcPr marT="36000" marB="36000"/>
                </a:tc>
                <a:tc>
                  <a:txBody>
                    <a:bodyPr/>
                    <a:lstStyle/>
                    <a:p>
                      <a:pPr marL="0" marR="0" lvl="0" indent="0" algn="l">
                        <a:lnSpc>
                          <a:spcPct val="100000"/>
                        </a:lnSpc>
                        <a:buNone/>
                      </a:pPr>
                      <a:r>
                        <a:rPr lang="en-US" sz="1000" b="0" i="0" u="none" strike="noStrike" noProof="0" dirty="0">
                          <a:solidFill>
                            <a:srgbClr val="1E3246"/>
                          </a:solidFill>
                          <a:latin typeface="Alstom"/>
                        </a:rPr>
                        <a:t>This visualization displays the Moving AVG Equipment over time using a line chart. The x-axis represents dates, while the y-axis shows the calculated moving average of equipment notifications.</a:t>
                      </a:r>
                      <a:r>
                        <a:rPr lang="en-US" sz="1000" b="0" i="0" u="none" strike="noStrike" noProof="0" dirty="0" err="1">
                          <a:solidFill>
                            <a:srgbClr val="1E3246"/>
                          </a:solidFill>
                          <a:latin typeface="Alstom"/>
                        </a:rPr>
                        <a:t/>
                      </a:r>
                      <a:r>
                        <a:rPr lang="en-US" sz="1000" b="0" i="0" u="none" strike="noStrike" baseline="0" noProof="0" dirty="0" err="1">
                          <a:solidFill>
                            <a:srgbClr val="1E3246"/>
                          </a:solidFill>
                          <a:latin typeface="Alstom"/>
                        </a:rPr>
                        <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fr-FR"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15193">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bottom</a:t>
                      </a:r>
                      <a:r>
                        <a:rPr lang="en-US" sz="1000" b="0" i="0" u="none" strike="noStrike" kern="1200" baseline="0" noProof="0" dirty="0" err="1">
                          <a:solidFill>
                            <a:srgbClr val="1E3246"/>
                          </a:solidFill>
                          <a:latin typeface="Alstom"/>
                          <a:ea typeface="+mn-ea"/>
                          <a:cs typeface="+mn-cs"/>
                        </a:rPr>
                        <a:t/>
                      </a:r>
                      <a:r>
                        <a:rPr lang="en-US" sz="1000" b="0" i="0" u="none" strike="noStrike" kern="1200" baseline="0" noProof="0" dirty="0">
                          <a:solidFill>
                            <a:srgbClr val="1E3246"/>
                          </a:solidFill>
                          <a:latin typeface="Alstom"/>
                          <a:ea typeface="+mn-ea"/>
                          <a:cs typeface="+mn-cs"/>
                        </a:rPr>
                        <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a:lnSpc>
                          <a:spcPct val="100000"/>
                        </a:lnSpc>
                        <a:buNone/>
                      </a:pPr>
                      <a:r>
                        <a:rPr lang="en-US" sz="1000" b="0" i="0" u="none" strike="noStrike" noProof="0" dirty="0">
                          <a:solidFill>
                            <a:srgbClr val="1E3246"/>
                          </a:solidFill>
                          <a:latin typeface="Alstom"/>
                        </a:rPr>
                        <a:t>What is the relationship between equipment and notificationId over the given period?</a:t>
                      </a:r>
                      <a:r>
                        <a:rPr lang="en-US" sz="1000" b="0" i="0" u="none" strike="noStrike" noProof="0" dirty="0" err="1">
                          <a:solidFill>
                            <a:srgbClr val="1E3246"/>
                          </a:solidFill>
                          <a:latin typeface="Alstom"/>
                        </a:rPr>
                        <a:t/>
                      </a:r>
                      <a:r>
                        <a:rPr lang="en-US" sz="1000" b="0" i="0" u="none" strike="noStrike" baseline="0" noProof="0" dirty="0" err="1">
                          <a:solidFill>
                            <a:srgbClr val="1E3246"/>
                          </a:solidFill>
                          <a:latin typeface="Alstom"/>
                        </a:rPr>
                        <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fr-FR" sz="1000" dirty="0"/>
                    </a:p>
                    <a:p>
                      <a:endParaRPr lang="en-US" sz="1000" dirty="0">
                        <a:solidFill>
                          <a:schemeClr val="accent3"/>
                        </a:solidFill>
                      </a:endParaRPr>
                    </a:p>
                  </a:txBody>
                  <a:tcPr marT="36000" marB="36000"/>
                </a:tc>
                <a:tc>
                  <a:txBody>
                    <a:bodyPr/>
                    <a:lstStyle/>
                    <a:p>
                      <a:pPr marL="0" marR="0" lvl="0" indent="0" algn="l">
                        <a:lnSpc>
                          <a:spcPct val="100000"/>
                        </a:lnSpc>
                        <a:buNone/>
                      </a:pPr>
                      <a:r>
                        <a:rPr lang="en-US" sz="1000" b="0" i="0" u="none" strike="noStrike" noProof="0" dirty="0">
                          <a:solidFill>
                            <a:srgbClr val="1E3246"/>
                          </a:solidFill>
                        </a:rPr>
                        <a:t>Description of a worksheet in a report.
A worksheet contains charts (plots) and addresses a specific question.</a:t>
                      </a:r>
                      <a:r>
                        <a:rPr lang="en-US" sz="1000" b="0" i="0" u="none" strike="noStrike" noProof="0" dirty="0" err="1">
                          <a:solidFill>
                            <a:srgbClr val="1E3246"/>
                          </a:solidFill>
                        </a:rPr>
                        <a:t/>
                      </a:r>
                      <a:r>
                        <a:rPr lang="en-US" sz="1000" b="0" i="0" u="none" strike="noStrike" baseline="0" noProof="0" dirty="0" err="1">
                          <a:solidFill>
                            <a:srgbClr val="1E3246"/>
                          </a:solidFill>
                          <a:latin typeface="Alstom"/>
                        </a:rPr>
                        <a:t/>
                      </a:r>
                      <a:r>
                        <a:rPr lang="en-US" sz="1000" b="0" i="0" u="none" strike="noStrike" noProof="0" dirty="0" err="1">
                          <a:solidFill>
                            <a:srgbClr val="1E3246"/>
                          </a:solidFill>
                        </a:rPr>
                        <a:t/>
                      </a:r>
                      <a:r>
                        <a:rPr lang="en-US" sz="1000" b="0" i="0" u="none" strike="noStrike" noProof="0" dirty="0">
                          <a:solidFill>
                            <a:srgbClr val="1E3246"/>
                          </a:solidFill>
                        </a:rPr>
                        <a:t/>
                      </a:r>
                      <a:endParaRPr lang="en-US" sz="1000" b="0" i="0" u="none" strike="noStrike" noProof="0" dirty="0">
                        <a:solidFill>
                          <a:srgbClr val="000000"/>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bl>
          </a:graphicData>
        </a:graphic>
      </p:graphicFrame>
      <p:sp>
        <p:nvSpPr>
          <p:cNvPr id="52" name="Espace réservé du texte 30">
            <a:extLst>
              <a:ext uri="{FF2B5EF4-FFF2-40B4-BE49-F238E27FC236}">
                <a16:creationId xmlns:a16="http://schemas.microsoft.com/office/drawing/2014/main" id="{8A98248E-22EA-36FA-5187-4BAB1CFAB261}"/>
              </a:ext>
            </a:extLst>
          </p:cNvPr>
          <p:cNvSpPr txBox="1">
            <a:spLocks/>
          </p:cNvSpPr>
          <p:nvPr/>
        </p:nvSpPr>
        <p:spPr>
          <a:xfrm>
            <a:off x="224001" y="7739250"/>
            <a:ext cx="4608511" cy="171955"/>
          </a:xfrm>
          <a:prstGeom prst="rect">
            <a:avLst/>
          </a:prstGeom>
        </p:spPr>
        <p:txBody>
          <a:bodyPr/>
          <a:lstStyle>
            <a:lvl1pPr marL="0" indent="0" algn="l" defTabSz="914400" rtl="0" eaLnBrk="1" latinLnBrk="0" hangingPunct="1">
              <a:lnSpc>
                <a:spcPct val="100000"/>
              </a:lnSpc>
              <a:spcBef>
                <a:spcPts val="0"/>
              </a:spcBef>
              <a:buFont typeface="Arial" pitchFamily="34" charset="0"/>
              <a:buNone/>
              <a:defRPr sz="1000" b="1"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dirty="0" err="1">
                <a:solidFill>
                  <a:schemeClr val="accent1"/>
                </a:solidFill>
              </a:rPr>
              <a:t>Principaux</a:t>
            </a:r>
            <a:r>
              <a:rPr lang="en-US" dirty="0">
                <a:solidFill>
                  <a:schemeClr val="accent1"/>
                </a:solidFill>
              </a:rPr>
              <a:t> </a:t>
            </a:r>
            <a:r>
              <a:rPr lang="en-US" dirty="0" err="1">
                <a:solidFill>
                  <a:schemeClr val="accent1"/>
                </a:solidFill>
              </a:rPr>
              <a:t>Filtres</a:t>
            </a:r>
            <a:r>
              <a:rPr lang="en-US" dirty="0">
                <a:solidFill>
                  <a:schemeClr val="accent1"/>
                </a:solidFill>
              </a:rPr>
              <a:t>/</a:t>
            </a:r>
            <a:r>
              <a:rPr lang="en-US" dirty="0" err="1">
                <a:solidFill>
                  <a:schemeClr val="accent1"/>
                </a:solidFill>
              </a:rPr>
              <a:t>Paramètres</a:t>
            </a:r>
            <a:endParaRPr lang="en-US" dirty="0">
              <a:solidFill>
                <a:schemeClr val="accent1"/>
              </a:solidFill>
            </a:endParaRPr>
          </a:p>
        </p:txBody>
      </p:sp>
      <p:graphicFrame>
        <p:nvGraphicFramePr>
          <p:cNvPr id="53" name="Espace réservé du contenu 31">
            <a:extLst>
              <a:ext uri="{FF2B5EF4-FFF2-40B4-BE49-F238E27FC236}">
                <a16:creationId xmlns:a16="http://schemas.microsoft.com/office/drawing/2014/main" id="{068E026C-CA68-CB64-6BF0-A2372BC83496}"/>
              </a:ext>
            </a:extLst>
          </p:cNvPr>
          <p:cNvGraphicFramePr>
            <a:graphicFrameLocks/>
          </p:cNvGraphicFramePr>
          <p:nvPr/>
        </p:nvGraphicFramePr>
        <p:xfrm>
          <a:off x="185464" y="7995065"/>
          <a:ext cx="4767737" cy="3238800"/>
        </p:xfrm>
        <a:graphic>
          <a:graphicData uri="http://schemas.openxmlformats.org/drawingml/2006/table">
            <a:tbl>
              <a:tblPr firstRow="1" bandRow="1">
                <a:tableStyleId>{5940675A-B579-460E-94D1-54222C63F5DA}</a:tableStyleId>
              </a:tblPr>
              <a:tblGrid>
                <a:gridCol w="1205689">
                  <a:extLst>
                    <a:ext uri="{9D8B030D-6E8A-4147-A177-3AD203B41FA5}">
                      <a16:colId xmlns:a16="http://schemas.microsoft.com/office/drawing/2014/main" val="20000"/>
                    </a:ext>
                  </a:extLst>
                </a:gridCol>
                <a:gridCol w="3562048">
                  <a:extLst>
                    <a:ext uri="{9D8B030D-6E8A-4147-A177-3AD203B41FA5}">
                      <a16:colId xmlns:a16="http://schemas.microsoft.com/office/drawing/2014/main" val="20001"/>
                    </a:ext>
                  </a:extLst>
                </a:gridCol>
              </a:tblGrid>
              <a:tr h="164211">
                <a:tc>
                  <a:txBody>
                    <a:bodyPr/>
                    <a:lstStyle/>
                    <a:p>
                      <a:r>
                        <a:rPr lang="en-US" sz="1000" dirty="0" err="1">
                          <a:solidFill>
                            <a:schemeClr val="bg1"/>
                          </a:solidFill>
                        </a:rPr>
                        <a:t>Filtrage</a:t>
                      </a:r>
                      <a:r>
                        <a:rPr lang="en-US" sz="1000" dirty="0">
                          <a:solidFill>
                            <a:schemeClr val="bg1"/>
                          </a:solidFill>
                        </a:rPr>
                        <a:t> par</a:t>
                      </a:r>
                    </a:p>
                  </a:txBody>
                  <a:tcPr marT="36000" marB="36000">
                    <a:lnT w="12700" cap="flat" cmpd="sng" algn="ctr">
                      <a:noFill/>
                      <a:prstDash val="solid"/>
                      <a:round/>
                      <a:headEnd type="none" w="med" len="med"/>
                      <a:tailEnd type="none" w="med" len="med"/>
                    </a:lnT>
                    <a:solidFill>
                      <a:srgbClr val="1E3246"/>
                    </a:solidFill>
                  </a:tcPr>
                </a:tc>
                <a:tc>
                  <a:txBody>
                    <a:bodyPr/>
                    <a:lstStyle/>
                    <a:p>
                      <a:pPr marL="0" marR="0" indent="0" algn="l" rtl="0" eaLnBrk="1" fontAlgn="auto" latinLnBrk="0" hangingPunct="1">
                        <a:lnSpc>
                          <a:spcPct val="100000"/>
                        </a:lnSpc>
                        <a:spcBef>
                          <a:spcPts val="0"/>
                        </a:spcBef>
                        <a:spcAft>
                          <a:spcPts val="0"/>
                        </a:spcAft>
                        <a:buClrTx/>
                        <a:buSzTx/>
                        <a:buFontTx/>
                        <a:buNone/>
                      </a:pPr>
                      <a:r>
                        <a:rPr lang="en-US" sz="1000" dirty="0">
                          <a:solidFill>
                            <a:schemeClr val="bg1"/>
                          </a:solidFill>
                        </a:rPr>
                        <a:t>Descripti</a:t>
                      </a:r>
                      <a:r>
                        <a:rPr lang="en-US" sz="1000" kern="1200" dirty="0">
                          <a:solidFill>
                            <a:schemeClr val="bg1"/>
                          </a:solidFill>
                          <a:latin typeface="+mn-lt"/>
                          <a:ea typeface="+mn-ea"/>
                          <a:cs typeface="+mn-cs"/>
                        </a:rPr>
                        <a:t>on</a:t>
                      </a:r>
                      <a:r>
                        <a:rPr lang="en-US" sz="1000" kern="1200" noProof="0" dirty="0">
                          <a:solidFill>
                            <a:schemeClr val="bg1"/>
                          </a:solidFill>
                          <a:latin typeface="+mn-lt"/>
                          <a:ea typeface="+mn-ea"/>
                          <a:cs typeface="+mn-cs"/>
                        </a:rPr>
                        <a:t> </a:t>
                      </a:r>
                      <a:endParaRPr lang="en-US" sz="1000" kern="1200" dirty="0">
                        <a:solidFill>
                          <a:schemeClr val="bg1"/>
                        </a:solidFill>
                        <a:latin typeface="+mn-lt"/>
                        <a:ea typeface="+mn-ea"/>
                        <a:cs typeface="+mn-cs"/>
                      </a:endParaRP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solidFill>
                      <a:srgbClr val="1E3246"/>
                    </a:solidFill>
                  </a:tcPr>
                </a:tc>
                <a:extLst>
                  <a:ext uri="{0D108BD9-81ED-4DB2-BD59-A6C34878D82A}">
                    <a16:rowId xmlns:a16="http://schemas.microsoft.com/office/drawing/2014/main" val="10000"/>
                  </a:ext>
                </a:extLst>
              </a:tr>
            </a:tbl>
          </a:graphicData>
        </a:graphic>
      </p:graphicFrame>
      <p:pic>
        <p:nvPicPr>
          <p:cNvPr id="54" name="Picture 53" descr="Trend - Equipment.png"/>
          <p:cNvPicPr>
            <a:picLocks noChangeAspect="1"/>
          </p:cNvPicPr>
          <p:nvPr/>
        </p:nvPicPr>
        <p:blipFill>
          <a:blip r:embed="rId4"/>
          <a:stretch>
            <a:fillRect/>
          </a:stretch>
        </p:blipFill>
        <p:spPr>
          <a:xfrm>
            <a:off x="224001" y="1921511"/>
            <a:ext cx="7149263" cy="3177450"/>
          </a:xfrm>
          <a:prstGeom prst="rect">
            <a:avLst/>
          </a:prstGeom>
        </p:spPr>
      </p:pic>
    </p:spTree>
    <p:extLst>
      <p:ext uri="{BB962C8B-B14F-4D97-AF65-F5344CB8AC3E}">
        <p14:creationId xmlns:p14="http://schemas.microsoft.com/office/powerpoint/2010/main" val="15853106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re 24"/>
          <p:cNvSpPr>
            <a:spLocks noGrp="1"/>
          </p:cNvSpPr>
          <p:nvPr>
            <p:ph type="title"/>
          </p:nvPr>
        </p:nvSpPr>
        <p:spPr/>
        <p:txBody>
          <a:bodyPr/>
          <a:lstStyle/>
          <a:p>
            <a:r>
              <a:rPr lang="en-US" dirty="0"/>
              <a:t>Constitution du rapport 4/4</a:t>
            </a:r>
            <a:r>
              <a:rPr lang="en-US" dirty="0">
                <a:solidFill>
                  <a:srgbClr val="1E3246"/>
                </a:solidFill>
                <a:latin typeface="Alstom"/>
              </a:rPr>
              <a:t/>
            </a:r>
            <a:r>
              <a:rPr lang="en-US" dirty="0" err="1">
                <a:solidFill>
                  <a:srgbClr val="1E3246"/>
                </a:solidFill>
                <a:latin typeface="Alstom"/>
              </a:rPr>
              <a:t/>
            </a:r>
            <a:r>
              <a:rPr lang="en-US" dirty="0">
                <a:solidFill>
                  <a:srgbClr val="1E3246"/>
                </a:solidFill>
                <a:latin typeface="Alstom"/>
              </a:rPr>
              <a:t/>
            </a:r>
            <a:r>
              <a:rPr lang="en-US" dirty="0" err="1">
                <a:solidFill>
                  <a:srgbClr val="1E3246"/>
                </a:solidFill>
                <a:latin typeface="Alstom"/>
              </a:rPr>
              <a:t/>
            </a:r>
            <a:r>
              <a:rPr lang="en-US" dirty="0">
                <a:solidFill>
                  <a:srgbClr val="1E3246"/>
                </a:solidFill>
                <a:latin typeface="Alstom"/>
              </a:rPr>
              <a:t/>
            </a:r>
          </a:p>
        </p:txBody>
      </p:sp>
      <p:sp>
        <p:nvSpPr>
          <p:cNvPr id="27" name="Espace réservé du texte 26"/>
          <p:cNvSpPr>
            <a:spLocks noGrp="1"/>
          </p:cNvSpPr>
          <p:nvPr>
            <p:ph type="body" sz="quarter" idx="20"/>
          </p:nvPr>
        </p:nvSpPr>
        <p:spPr/>
        <p:txBody>
          <a:bodyPr/>
          <a:lstStyle/>
          <a:p>
            <a:r>
              <a:rPr lang="en-US" dirty="0">
                <a:solidFill>
                  <a:srgbClr val="1E3246"/>
                </a:solidFill>
                <a:latin typeface="Alstom"/>
              </a:rPr>
              <a:t>Trend - Notification Dashboard</a:t>
            </a:r>
            <a:r>
              <a:rPr lang="en-US" dirty="0"/>
              <a:t/>
            </a:r>
          </a:p>
        </p:txBody>
      </p:sp>
      <p:sp>
        <p:nvSpPr>
          <p:cNvPr id="2" name="Espace réservé de la date 1"/>
          <p:cNvSpPr>
            <a:spLocks noGrp="1"/>
          </p:cNvSpPr>
          <p:nvPr>
            <p:ph type="dt" sz="half" idx="27"/>
          </p:nvPr>
        </p:nvSpPr>
        <p:spPr/>
        <p:txBody>
          <a:bodyPr/>
          <a:lstStyle/>
          <a:p>
            <a:fld id="{0DB0EBEF-BBF9-45A2-9F96-90F68316ACBB}" type="datetime1">
              <a:rPr lang="en-US" smtClean="0"/>
              <a:pPr/>
              <a:t>8/30/2024</a:t>
            </a:fld>
            <a:endParaRPr lang="en-US"/>
          </a:p>
        </p:txBody>
      </p:sp>
      <p:sp>
        <p:nvSpPr>
          <p:cNvPr id="3" name="Espace réservé du pied de page 2"/>
          <p:cNvSpPr>
            <a:spLocks noGrp="1"/>
          </p:cNvSpPr>
          <p:nvPr>
            <p:ph type="ftr" sz="quarter" idx="28"/>
          </p:nvPr>
        </p:nvSpPr>
        <p:spPr/>
        <p:txBody>
          <a:bodyPr/>
          <a:lstStyle/>
          <a:p>
            <a:endParaRPr lang="en-US"/>
          </a:p>
        </p:txBody>
      </p:sp>
      <p:sp>
        <p:nvSpPr>
          <p:cNvPr id="4" name="Espace réservé du numéro de diapositive 3"/>
          <p:cNvSpPr>
            <a:spLocks noGrp="1"/>
          </p:cNvSpPr>
          <p:nvPr>
            <p:ph type="sldNum" sz="quarter" idx="29"/>
          </p:nvPr>
        </p:nvSpPr>
        <p:spPr/>
        <p:txBody>
          <a:bodyPr/>
          <a:lstStyle/>
          <a:p>
            <a:fld id="{733122C9-A0B9-462F-8757-0847AD287B63}" type="slidenum">
              <a:rPr lang="en-US" smtClean="0"/>
              <a:pPr/>
              <a:t>5</a:t>
            </a:fld>
            <a:endParaRPr lang="en-US"/>
          </a:p>
        </p:txBody>
      </p:sp>
      <p:sp>
        <p:nvSpPr>
          <p:cNvPr id="38" name="Espace réservé du contenu 37">
            <a:extLst>
              <a:ext uri="{FF2B5EF4-FFF2-40B4-BE49-F238E27FC236}">
                <a16:creationId xmlns:a16="http://schemas.microsoft.com/office/drawing/2014/main" id="{A95F2125-416E-7667-069C-FDC3428E4AB8}"/>
              </a:ext>
            </a:extLst>
          </p:cNvPr>
          <p:cNvSpPr>
            <a:spLocks noGrp="1"/>
          </p:cNvSpPr>
          <p:nvPr>
            <p:ph sz="quarter" idx="23"/>
          </p:nvPr>
        </p:nvSpPr>
        <p:spPr>
          <a:xfrm>
            <a:off x="897932" y="1185122"/>
            <a:ext cx="6053254" cy="763789"/>
          </a:xfrm>
        </p:spPr>
        <p:txBody>
          <a:bodyPr/>
          <a:lstStyle/>
          <a:p>
            <a:r>
              <a:rPr lang="fr-FR" sz="1100" dirty="0">
                <a:solidFill>
                  <a:srgbClr val="1E3246"/>
                </a:solidFill>
                <a:latin typeface="Alstom"/>
              </a:rPr>
              <a:t>The 'Trend - Notification' dashboard provides a detailed analysis of notification trends over time, categorized by notification type. It allows users to filter data based on notification ID and type, facilitating in-depth exploration and interaction between various graphs for comprehensive insights.</a:t>
            </a:r>
            <a:r>
              <a:rPr lang="fr-FR" sz="1100" dirty="0" err="1">
                <a:solidFill>
                  <a:srgbClr val="1E3246"/>
                </a:solidFill>
                <a:latin typeface="Alstom"/>
              </a:rPr>
              <a:t/>
            </a:r>
            <a:r>
              <a:rPr lang="fr-FR" sz="1100" dirty="0">
                <a:solidFill>
                  <a:srgbClr val="1E3246"/>
                </a:solidFill>
                <a:latin typeface="Alstom"/>
              </a:rPr>
              <a:t/>
            </a:r>
            <a:endParaRPr lang="fr-FR" dirty="0"/>
          </a:p>
          <a:p>
            <a:endParaRPr lang="fr-FR" sz="1100" dirty="0"/>
          </a:p>
        </p:txBody>
      </p:sp>
      <p:sp>
        <p:nvSpPr>
          <p:cNvPr id="48" name="Espace réservé du contenu 37">
            <a:extLst>
              <a:ext uri="{FF2B5EF4-FFF2-40B4-BE49-F238E27FC236}">
                <a16:creationId xmlns:a16="http://schemas.microsoft.com/office/drawing/2014/main" id="{F93A9B17-C774-CCFB-5D75-92946266246C}"/>
              </a:ext>
            </a:extLst>
          </p:cNvPr>
          <p:cNvSpPr txBox="1">
            <a:spLocks/>
          </p:cNvSpPr>
          <p:nvPr/>
        </p:nvSpPr>
        <p:spPr bwMode="gray">
          <a:xfrm>
            <a:off x="2453640" y="6022865"/>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49" name="Espace réservé du contenu 37">
            <a:extLst>
              <a:ext uri="{FF2B5EF4-FFF2-40B4-BE49-F238E27FC236}">
                <a16:creationId xmlns:a16="http://schemas.microsoft.com/office/drawing/2014/main" id="{830D55F3-A8FB-6133-0AEA-3209EB0A241D}"/>
              </a:ext>
            </a:extLst>
          </p:cNvPr>
          <p:cNvSpPr txBox="1">
            <a:spLocks/>
          </p:cNvSpPr>
          <p:nvPr/>
        </p:nvSpPr>
        <p:spPr bwMode="gray">
          <a:xfrm>
            <a:off x="2468880" y="650233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50" name="Espace réservé du contenu 37">
            <a:extLst>
              <a:ext uri="{FF2B5EF4-FFF2-40B4-BE49-F238E27FC236}">
                <a16:creationId xmlns:a16="http://schemas.microsoft.com/office/drawing/2014/main" id="{FE4FA0AB-978D-3787-8C81-04C65CCF8435}"/>
              </a:ext>
            </a:extLst>
          </p:cNvPr>
          <p:cNvSpPr txBox="1">
            <a:spLocks/>
          </p:cNvSpPr>
          <p:nvPr/>
        </p:nvSpPr>
        <p:spPr bwMode="gray">
          <a:xfrm>
            <a:off x="2468880" y="717658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graphicFrame>
        <p:nvGraphicFramePr>
          <p:cNvPr id="51" name="Espace réservé du contenu 31">
            <a:extLst>
              <a:ext uri="{FF2B5EF4-FFF2-40B4-BE49-F238E27FC236}">
                <a16:creationId xmlns:a16="http://schemas.microsoft.com/office/drawing/2014/main" id="{FFDE2B17-0109-BCEE-A5CC-F166D6659AA4}"/>
              </a:ext>
            </a:extLst>
          </p:cNvPr>
          <p:cNvGraphicFramePr>
            <a:graphicFrameLocks/>
          </p:cNvGraphicFramePr>
          <p:nvPr/>
        </p:nvGraphicFramePr>
        <p:xfrm>
          <a:off x="224001" y="5181337"/>
          <a:ext cx="7126140" cy="2520965"/>
        </p:xfrm>
        <a:graphic>
          <a:graphicData uri="http://schemas.openxmlformats.org/drawingml/2006/table">
            <a:tbl>
              <a:tblPr firstRow="1" bandRow="1">
                <a:tableStyleId>{5940675A-B579-460E-94D1-54222C63F5DA}</a:tableStyleId>
              </a:tblPr>
              <a:tblGrid>
                <a:gridCol w="855585">
                  <a:extLst>
                    <a:ext uri="{9D8B030D-6E8A-4147-A177-3AD203B41FA5}">
                      <a16:colId xmlns:a16="http://schemas.microsoft.com/office/drawing/2014/main" val="2354328209"/>
                    </a:ext>
                  </a:extLst>
                </a:gridCol>
                <a:gridCol w="2753432">
                  <a:extLst>
                    <a:ext uri="{9D8B030D-6E8A-4147-A177-3AD203B41FA5}">
                      <a16:colId xmlns:a16="http://schemas.microsoft.com/office/drawing/2014/main" val="20000"/>
                    </a:ext>
                  </a:extLst>
                </a:gridCol>
                <a:gridCol w="3517123">
                  <a:extLst>
                    <a:ext uri="{9D8B030D-6E8A-4147-A177-3AD203B41FA5}">
                      <a16:colId xmlns:a16="http://schemas.microsoft.com/office/drawing/2014/main" val="20001"/>
                    </a:ext>
                  </a:extLst>
                </a:gridCol>
              </a:tblGrid>
              <a:tr h="233340">
                <a:tc>
                  <a:txBody>
                    <a:bodyPr/>
                    <a:lstStyle/>
                    <a:p>
                      <a:pPr marL="0" lvl="0" indent="0" algn="l">
                        <a:lnSpc>
                          <a:spcPct val="100000"/>
                        </a:lnSpc>
                        <a:buNone/>
                      </a:pPr>
                      <a:r>
                        <a:rPr lang="en-US" sz="1000" b="0" i="0" u="none" strike="noStrike" baseline="0" noProof="0" dirty="0">
                          <a:solidFill>
                            <a:srgbClr val="1E3246"/>
                          </a:solidFill>
                          <a:latin typeface="Alstom"/>
                        </a:rPr>
                        <a:t>Position</a:t>
                      </a:r>
                      <a:endParaRPr lang="fr-FR" dirty="0"/>
                    </a:p>
                  </a:txBody>
                  <a:tcPr marT="36000" marB="36000">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r>
                        <a:rPr lang="en-US" sz="1000" dirty="0" err="1">
                          <a:solidFill>
                            <a:schemeClr val="accent3"/>
                          </a:solidFill>
                        </a:rPr>
                        <a:t>Exemple</a:t>
                      </a:r>
                      <a:r>
                        <a:rPr lang="en-US" sz="1000" dirty="0">
                          <a:solidFill>
                            <a:schemeClr val="accent3"/>
                          </a:solidFill>
                        </a:rPr>
                        <a:t> de question</a:t>
                      </a:r>
                    </a:p>
                  </a:txBody>
                  <a:tcPr marT="36000" marB="36000">
                    <a:lnT w="12700" cap="flat" cmpd="sng" algn="ctr">
                      <a:noFill/>
                      <a:prstDash val="solid"/>
                      <a:round/>
                      <a:headEnd type="none" w="med" len="med"/>
                      <a:tailEnd type="none" w="med" len="med"/>
                    </a:lnT>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accent3"/>
                          </a:solidFill>
                        </a:rPr>
                        <a:t>Description</a:t>
                      </a: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val="10000"/>
                  </a:ext>
                </a:extLst>
              </a:tr>
              <a:tr h="388902">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center</a:t>
                      </a:r>
                      <a:r>
                        <a:rPr lang="en-US" sz="1000" b="0" i="0" u="none" strike="noStrike" kern="1200" baseline="0" noProof="0" dirty="0" err="1">
                          <a:solidFill>
                            <a:srgbClr val="1E3246"/>
                          </a:solidFill>
                          <a:latin typeface="Alstom"/>
                          <a:ea typeface="+mn-ea"/>
                          <a:cs typeface="+mn-cs"/>
                        </a:rPr>
                        <a:t/>
                      </a:r>
                      <a:r>
                        <a:rPr lang="en-US" sz="1000" b="0" i="0" u="none" strike="noStrike" kern="1200" baseline="0" noProof="0" dirty="0">
                          <a:solidFill>
                            <a:srgbClr val="1E3246"/>
                          </a:solidFill>
                          <a:latin typeface="Alstom"/>
                          <a:ea typeface="+mn-ea"/>
                          <a:cs typeface="+mn-cs"/>
                        </a:rPr>
                        <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lvl="0" indent="0" algn="l">
                        <a:lnSpc>
                          <a:spcPct val="100000"/>
                        </a:lnSpc>
                        <a:buNone/>
                      </a:pPr>
                      <a:r>
                        <a:rPr lang="en-US" sz="1000" b="0" i="0" u="none" strike="noStrike" noProof="0" dirty="0">
                          <a:solidFill>
                            <a:srgbClr val="1E3246"/>
                          </a:solidFill>
                          <a:latin typeface="Alstom"/>
                        </a:rPr>
                        <a:t>What is the trend in notifications over time based on notification ID and type?</a:t>
                      </a:r>
                      <a:r>
                        <a:rPr lang="en-US" sz="1000" b="0" i="0" u="none" strike="noStrike" noProof="0" dirty="0" err="1">
                          <a:solidFill>
                            <a:srgbClr val="1E3246"/>
                          </a:solidFill>
                          <a:latin typeface="Alstom"/>
                        </a:rPr>
                        <a:t/>
                      </a:r>
                      <a:r>
                        <a:rPr lang="en-US" sz="1000" b="0" i="0" u="none" strike="noStrike" baseline="0" noProof="0" dirty="0" err="1">
                          <a:solidFill>
                            <a:srgbClr val="1E3246"/>
                          </a:solidFill>
                          <a:latin typeface="Alstom"/>
                        </a:rPr>
                        <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dirty="0">
                        <a:solidFill>
                          <a:schemeClr val="accent3"/>
                        </a:solidFill>
                      </a:endParaRPr>
                    </a:p>
                  </a:txBody>
                  <a:tcPr marT="36000" marB="36000"/>
                </a:tc>
                <a:tc>
                  <a:txBody>
                    <a:bodyPr/>
                    <a:lstStyle/>
                    <a:p>
                      <a:pPr marL="0" marR="0" lvl="0" indent="0" algn="l">
                        <a:lnSpc>
                          <a:spcPct val="100000"/>
                        </a:lnSpc>
                        <a:buNone/>
                      </a:pPr>
                      <a:r>
                        <a:rPr lang="en-US" sz="1000" b="0" i="0" u="none" strike="noStrike" noProof="0" dirty="0">
                          <a:solidFill>
                            <a:srgbClr val="1E3246"/>
                          </a:solidFill>
                          <a:latin typeface="Alstom"/>
                        </a:rPr>
                        <a:t>This visualization shows the count of notificationId over time, categorized by notificationType.</a:t>
                      </a:r>
                      <a:r>
                        <a:rPr lang="en-US" sz="1000" b="0" i="0" u="none" strike="noStrike" noProof="0" dirty="0" err="1">
                          <a:solidFill>
                            <a:srgbClr val="1E3246"/>
                          </a:solidFill>
                          <a:latin typeface="Alstom"/>
                        </a:rPr>
                        <a:t/>
                      </a:r>
                      <a:r>
                        <a:rPr lang="en-US" sz="1000" b="0" i="0" u="none" strike="noStrike" baseline="0" noProof="0" dirty="0" err="1">
                          <a:solidFill>
                            <a:srgbClr val="1E3246"/>
                          </a:solidFill>
                          <a:latin typeface="Alstom"/>
                        </a:rPr>
                        <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fr-FR"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52" name="Espace réservé du texte 30">
            <a:extLst>
              <a:ext uri="{FF2B5EF4-FFF2-40B4-BE49-F238E27FC236}">
                <a16:creationId xmlns:a16="http://schemas.microsoft.com/office/drawing/2014/main" id="{8A98248E-22EA-36FA-5187-4BAB1CFAB261}"/>
              </a:ext>
            </a:extLst>
          </p:cNvPr>
          <p:cNvSpPr txBox="1">
            <a:spLocks/>
          </p:cNvSpPr>
          <p:nvPr/>
        </p:nvSpPr>
        <p:spPr>
          <a:xfrm>
            <a:off x="224001" y="7739250"/>
            <a:ext cx="4608511" cy="171955"/>
          </a:xfrm>
          <a:prstGeom prst="rect">
            <a:avLst/>
          </a:prstGeom>
        </p:spPr>
        <p:txBody>
          <a:bodyPr/>
          <a:lstStyle>
            <a:lvl1pPr marL="0" indent="0" algn="l" defTabSz="914400" rtl="0" eaLnBrk="1" latinLnBrk="0" hangingPunct="1">
              <a:lnSpc>
                <a:spcPct val="100000"/>
              </a:lnSpc>
              <a:spcBef>
                <a:spcPts val="0"/>
              </a:spcBef>
              <a:buFont typeface="Arial" pitchFamily="34" charset="0"/>
              <a:buNone/>
              <a:defRPr sz="1000" b="1"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dirty="0" err="1">
                <a:solidFill>
                  <a:schemeClr val="accent1"/>
                </a:solidFill>
              </a:rPr>
              <a:t>Principaux</a:t>
            </a:r>
            <a:r>
              <a:rPr lang="en-US" dirty="0">
                <a:solidFill>
                  <a:schemeClr val="accent1"/>
                </a:solidFill>
              </a:rPr>
              <a:t> </a:t>
            </a:r>
            <a:r>
              <a:rPr lang="en-US" dirty="0" err="1">
                <a:solidFill>
                  <a:schemeClr val="accent1"/>
                </a:solidFill>
              </a:rPr>
              <a:t>Filtres</a:t>
            </a:r>
            <a:r>
              <a:rPr lang="en-US" dirty="0">
                <a:solidFill>
                  <a:schemeClr val="accent1"/>
                </a:solidFill>
              </a:rPr>
              <a:t>/</a:t>
            </a:r>
            <a:r>
              <a:rPr lang="en-US" dirty="0" err="1">
                <a:solidFill>
                  <a:schemeClr val="accent1"/>
                </a:solidFill>
              </a:rPr>
              <a:t>Paramètres</a:t>
            </a:r>
            <a:endParaRPr lang="en-US" dirty="0">
              <a:solidFill>
                <a:schemeClr val="accent1"/>
              </a:solidFill>
            </a:endParaRPr>
          </a:p>
        </p:txBody>
      </p:sp>
      <p:graphicFrame>
        <p:nvGraphicFramePr>
          <p:cNvPr id="53" name="Espace réservé du contenu 31">
            <a:extLst>
              <a:ext uri="{FF2B5EF4-FFF2-40B4-BE49-F238E27FC236}">
                <a16:creationId xmlns:a16="http://schemas.microsoft.com/office/drawing/2014/main" id="{068E026C-CA68-CB64-6BF0-A2372BC83496}"/>
              </a:ext>
            </a:extLst>
          </p:cNvPr>
          <p:cNvGraphicFramePr>
            <a:graphicFrameLocks/>
          </p:cNvGraphicFramePr>
          <p:nvPr/>
        </p:nvGraphicFramePr>
        <p:xfrm>
          <a:off x="185464" y="7995065"/>
          <a:ext cx="4767737" cy="3238800"/>
        </p:xfrm>
        <a:graphic>
          <a:graphicData uri="http://schemas.openxmlformats.org/drawingml/2006/table">
            <a:tbl>
              <a:tblPr firstRow="1" bandRow="1">
                <a:tableStyleId>{5940675A-B579-460E-94D1-54222C63F5DA}</a:tableStyleId>
              </a:tblPr>
              <a:tblGrid>
                <a:gridCol w="1205689">
                  <a:extLst>
                    <a:ext uri="{9D8B030D-6E8A-4147-A177-3AD203B41FA5}">
                      <a16:colId xmlns:a16="http://schemas.microsoft.com/office/drawing/2014/main" val="20000"/>
                    </a:ext>
                  </a:extLst>
                </a:gridCol>
                <a:gridCol w="3562048">
                  <a:extLst>
                    <a:ext uri="{9D8B030D-6E8A-4147-A177-3AD203B41FA5}">
                      <a16:colId xmlns:a16="http://schemas.microsoft.com/office/drawing/2014/main" val="20001"/>
                    </a:ext>
                  </a:extLst>
                </a:gridCol>
              </a:tblGrid>
              <a:tr h="164211">
                <a:tc>
                  <a:txBody>
                    <a:bodyPr/>
                    <a:lstStyle/>
                    <a:p>
                      <a:r>
                        <a:rPr lang="en-US" sz="1000" dirty="0" err="1">
                          <a:solidFill>
                            <a:schemeClr val="bg1"/>
                          </a:solidFill>
                        </a:rPr>
                        <a:t>Filtrage</a:t>
                      </a:r>
                      <a:r>
                        <a:rPr lang="en-US" sz="1000" dirty="0">
                          <a:solidFill>
                            <a:schemeClr val="bg1"/>
                          </a:solidFill>
                        </a:rPr>
                        <a:t> par</a:t>
                      </a:r>
                    </a:p>
                  </a:txBody>
                  <a:tcPr marT="36000" marB="36000">
                    <a:lnT w="12700" cap="flat" cmpd="sng" algn="ctr">
                      <a:noFill/>
                      <a:prstDash val="solid"/>
                      <a:round/>
                      <a:headEnd type="none" w="med" len="med"/>
                      <a:tailEnd type="none" w="med" len="med"/>
                    </a:lnT>
                    <a:solidFill>
                      <a:srgbClr val="1E3246"/>
                    </a:solidFill>
                  </a:tcPr>
                </a:tc>
                <a:tc>
                  <a:txBody>
                    <a:bodyPr/>
                    <a:lstStyle/>
                    <a:p>
                      <a:pPr marL="0" marR="0" indent="0" algn="l" rtl="0" eaLnBrk="1" fontAlgn="auto" latinLnBrk="0" hangingPunct="1">
                        <a:lnSpc>
                          <a:spcPct val="100000"/>
                        </a:lnSpc>
                        <a:spcBef>
                          <a:spcPts val="0"/>
                        </a:spcBef>
                        <a:spcAft>
                          <a:spcPts val="0"/>
                        </a:spcAft>
                        <a:buClrTx/>
                        <a:buSzTx/>
                        <a:buFontTx/>
                        <a:buNone/>
                      </a:pPr>
                      <a:r>
                        <a:rPr lang="en-US" sz="1000" dirty="0">
                          <a:solidFill>
                            <a:schemeClr val="bg1"/>
                          </a:solidFill>
                        </a:rPr>
                        <a:t>Descripti</a:t>
                      </a:r>
                      <a:r>
                        <a:rPr lang="en-US" sz="1000" kern="1200" dirty="0">
                          <a:solidFill>
                            <a:schemeClr val="bg1"/>
                          </a:solidFill>
                          <a:latin typeface="+mn-lt"/>
                          <a:ea typeface="+mn-ea"/>
                          <a:cs typeface="+mn-cs"/>
                        </a:rPr>
                        <a:t>on</a:t>
                      </a:r>
                      <a:r>
                        <a:rPr lang="en-US" sz="1000" kern="1200" noProof="0" dirty="0">
                          <a:solidFill>
                            <a:schemeClr val="bg1"/>
                          </a:solidFill>
                          <a:latin typeface="+mn-lt"/>
                          <a:ea typeface="+mn-ea"/>
                          <a:cs typeface="+mn-cs"/>
                        </a:rPr>
                        <a:t> </a:t>
                      </a:r>
                      <a:endParaRPr lang="en-US" sz="1000" kern="1200" dirty="0">
                        <a:solidFill>
                          <a:schemeClr val="bg1"/>
                        </a:solidFill>
                        <a:latin typeface="+mn-lt"/>
                        <a:ea typeface="+mn-ea"/>
                        <a:cs typeface="+mn-cs"/>
                      </a:endParaRP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solidFill>
                      <a:srgbClr val="1E3246"/>
                    </a:solidFill>
                  </a:tcPr>
                </a:tc>
                <a:extLst>
                  <a:ext uri="{0D108BD9-81ED-4DB2-BD59-A6C34878D82A}">
                    <a16:rowId xmlns:a16="http://schemas.microsoft.com/office/drawing/2014/main" val="10000"/>
                  </a:ext>
                </a:extLst>
              </a:tr>
            </a:tbl>
          </a:graphicData>
        </a:graphic>
      </p:graphicFrame>
      <p:pic>
        <p:nvPicPr>
          <p:cNvPr id="54" name="Picture 53" descr="Trend - Notification.png"/>
          <p:cNvPicPr>
            <a:picLocks noChangeAspect="1"/>
          </p:cNvPicPr>
          <p:nvPr/>
        </p:nvPicPr>
        <p:blipFill>
          <a:blip r:embed="rId4"/>
          <a:stretch>
            <a:fillRect/>
          </a:stretch>
        </p:blipFill>
        <p:spPr>
          <a:xfrm>
            <a:off x="224001" y="1921511"/>
            <a:ext cx="7149263" cy="3177450"/>
          </a:xfrm>
          <a:prstGeom prst="rect">
            <a:avLst/>
          </a:prstGeom>
        </p:spPr>
      </p:pic>
    </p:spTree>
    <p:extLst>
      <p:ext uri="{BB962C8B-B14F-4D97-AF65-F5344CB8AC3E}">
        <p14:creationId xmlns:p14="http://schemas.microsoft.com/office/powerpoint/2010/main" val="29524083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re 24"/>
          <p:cNvSpPr>
            <a:spLocks noGrp="1"/>
          </p:cNvSpPr>
          <p:nvPr>
            <p:ph type="title"/>
          </p:nvPr>
        </p:nvSpPr>
        <p:spPr/>
        <p:txBody>
          <a:bodyPr/>
          <a:lstStyle/>
          <a:p>
            <a:r>
              <a:rPr lang="en-US" dirty="0"/>
              <a:t>Constitution du rapport </a:t>
            </a:r>
            <a:r>
              <a:rPr lang="en-US" dirty="0">
                <a:solidFill>
                  <a:srgbClr val="1E3246"/>
                </a:solidFill>
                <a:latin typeface="Alstom"/>
              </a:rPr>
              <a:t>{{</a:t>
            </a:r>
            <a:r>
              <a:rPr lang="en-US" dirty="0" err="1">
                <a:solidFill>
                  <a:srgbClr val="1E3246"/>
                </a:solidFill>
                <a:latin typeface="Alstom"/>
              </a:rPr>
              <a:t>dashboard.index</a:t>
            </a:r>
            <a:r>
              <a:rPr lang="en-US" dirty="0">
                <a:solidFill>
                  <a:srgbClr val="1E3246"/>
                </a:solidFill>
                <a:latin typeface="Alstom"/>
              </a:rPr>
              <a:t>}}/{{</a:t>
            </a:r>
            <a:r>
              <a:rPr lang="en-US" dirty="0" err="1">
                <a:solidFill>
                  <a:srgbClr val="1E3246"/>
                </a:solidFill>
                <a:latin typeface="Alstom"/>
              </a:rPr>
              <a:t>dashboard.count</a:t>
            </a:r>
            <a:r>
              <a:rPr lang="en-US" dirty="0">
                <a:solidFill>
                  <a:srgbClr val="1E3246"/>
                </a:solidFill>
                <a:latin typeface="Alstom"/>
              </a:rPr>
              <a:t>}}</a:t>
            </a:r>
          </a:p>
        </p:txBody>
      </p:sp>
      <p:sp>
        <p:nvSpPr>
          <p:cNvPr id="27" name="Espace réservé du texte 26"/>
          <p:cNvSpPr>
            <a:spLocks noGrp="1"/>
          </p:cNvSpPr>
          <p:nvPr>
            <p:ph type="body" sz="quarter" idx="20"/>
          </p:nvPr>
        </p:nvSpPr>
        <p:spPr/>
        <p:txBody>
          <a:bodyPr/>
          <a:lstStyle/>
          <a:p>
            <a:r>
              <a:rPr lang="en-US" dirty="0">
                <a:solidFill>
                  <a:srgbClr val="1E3246"/>
                </a:solidFill>
                <a:latin typeface="Alstom"/>
              </a:rPr>
              <a:t>{{dashboard.name}}</a:t>
            </a:r>
            <a:r>
              <a:rPr lang="en-US" dirty="0"/>
              <a:t> Dashboard</a:t>
            </a:r>
          </a:p>
        </p:txBody>
      </p:sp>
      <p:pic>
        <p:nvPicPr>
          <p:cNvPr id="19" name="Espace réservé pour une image  18" descr="[[Dashboard Screen shoot]]">
            <a:extLst>
              <a:ext uri="{FF2B5EF4-FFF2-40B4-BE49-F238E27FC236}">
                <a16:creationId xmlns:a16="http://schemas.microsoft.com/office/drawing/2014/main" id="{5A228BBA-5492-CF19-D70C-891C2EACC0E0}"/>
              </a:ext>
            </a:extLst>
          </p:cNvPr>
          <p:cNvPicPr>
            <a:picLocks noGrp="1" noChangeAspect="1"/>
          </p:cNvPicPr>
          <p:nvPr>
            <p:ph type="pic" sz="quarter" idx="24"/>
          </p:nvPr>
        </p:nvPicPr>
        <p:blipFill>
          <a:blip r:embed="rId3">
            <a:extLst>
              <a:ext uri="{28A0092B-C50C-407E-A947-70E740481C1C}">
                <a14:useLocalDpi xmlns:a14="http://schemas.microsoft.com/office/drawing/2010/main" val="0"/>
              </a:ext>
            </a:extLst>
          </a:blip>
          <a:srcRect t="9312" b="9312"/>
          <a:stretch>
            <a:fillRect/>
          </a:stretch>
        </p:blipFill>
        <p:spPr>
          <a:xfrm>
            <a:off x="224001" y="1921511"/>
            <a:ext cx="7149263" cy="3177450"/>
          </a:xfrm>
        </p:spPr>
      </p:pic>
      <p:sp>
        <p:nvSpPr>
          <p:cNvPr id="2" name="Espace réservé de la date 1"/>
          <p:cNvSpPr>
            <a:spLocks noGrp="1"/>
          </p:cNvSpPr>
          <p:nvPr>
            <p:ph type="dt" sz="half" idx="27"/>
          </p:nvPr>
        </p:nvSpPr>
        <p:spPr/>
        <p:txBody>
          <a:bodyPr/>
          <a:lstStyle/>
          <a:p>
            <a:fld id="{0DB0EBEF-BBF9-45A2-9F96-90F68316ACBB}" type="datetime1">
              <a:rPr lang="en-US" smtClean="0"/>
              <a:pPr/>
              <a:t>8/30/2024</a:t>
            </a:fld>
            <a:endParaRPr lang="en-US"/>
          </a:p>
        </p:txBody>
      </p:sp>
      <p:sp>
        <p:nvSpPr>
          <p:cNvPr id="3" name="Espace réservé du pied de page 2"/>
          <p:cNvSpPr>
            <a:spLocks noGrp="1"/>
          </p:cNvSpPr>
          <p:nvPr>
            <p:ph type="ftr" sz="quarter" idx="28"/>
          </p:nvPr>
        </p:nvSpPr>
        <p:spPr/>
        <p:txBody>
          <a:bodyPr/>
          <a:lstStyle/>
          <a:p>
            <a:endParaRPr lang="en-US"/>
          </a:p>
        </p:txBody>
      </p:sp>
      <p:sp>
        <p:nvSpPr>
          <p:cNvPr id="4" name="Espace réservé du numéro de diapositive 3"/>
          <p:cNvSpPr>
            <a:spLocks noGrp="1"/>
          </p:cNvSpPr>
          <p:nvPr>
            <p:ph type="sldNum" sz="quarter" idx="29"/>
          </p:nvPr>
        </p:nvSpPr>
        <p:spPr/>
        <p:txBody>
          <a:bodyPr/>
          <a:lstStyle/>
          <a:p>
            <a:fld id="{733122C9-A0B9-462F-8757-0847AD287B63}" type="slidenum">
              <a:rPr lang="en-US" smtClean="0"/>
              <a:pPr/>
              <a:t>6</a:t>
            </a:fld>
            <a:endParaRPr lang="en-US"/>
          </a:p>
        </p:txBody>
      </p:sp>
      <p:sp>
        <p:nvSpPr>
          <p:cNvPr id="38" name="Espace réservé du contenu 37">
            <a:extLst>
              <a:ext uri="{FF2B5EF4-FFF2-40B4-BE49-F238E27FC236}">
                <a16:creationId xmlns:a16="http://schemas.microsoft.com/office/drawing/2014/main" id="{A95F2125-416E-7667-069C-FDC3428E4AB8}"/>
              </a:ext>
            </a:extLst>
          </p:cNvPr>
          <p:cNvSpPr>
            <a:spLocks noGrp="1"/>
          </p:cNvSpPr>
          <p:nvPr>
            <p:ph sz="quarter" idx="23"/>
          </p:nvPr>
        </p:nvSpPr>
        <p:spPr>
          <a:xfrm>
            <a:off x="897932" y="1185122"/>
            <a:ext cx="6053254" cy="763789"/>
          </a:xfrm>
        </p:spPr>
        <p:txBody>
          <a:bodyPr/>
          <a:lstStyle/>
          <a:p>
            <a:r>
              <a:rPr lang="fr-FR" sz="1100" dirty="0">
                <a:solidFill>
                  <a:srgbClr val="1E3246"/>
                </a:solidFill>
                <a:latin typeface="Alstom"/>
              </a:rPr>
              <a:t>{{</a:t>
            </a:r>
            <a:r>
              <a:rPr lang="fr-FR" sz="1100" dirty="0" err="1">
                <a:solidFill>
                  <a:srgbClr val="1E3246"/>
                </a:solidFill>
                <a:latin typeface="Alstom"/>
              </a:rPr>
              <a:t>dashboard.description</a:t>
            </a:r>
            <a:r>
              <a:rPr lang="fr-FR" sz="1100" dirty="0">
                <a:solidFill>
                  <a:srgbClr val="1E3246"/>
                </a:solidFill>
                <a:latin typeface="Alstom"/>
              </a:rPr>
              <a:t>}}</a:t>
            </a:r>
            <a:endParaRPr lang="fr-FR" dirty="0"/>
          </a:p>
          <a:p>
            <a:endParaRPr lang="fr-FR" sz="1100" dirty="0"/>
          </a:p>
        </p:txBody>
      </p:sp>
      <p:sp>
        <p:nvSpPr>
          <p:cNvPr id="48" name="Espace réservé du contenu 37">
            <a:extLst>
              <a:ext uri="{FF2B5EF4-FFF2-40B4-BE49-F238E27FC236}">
                <a16:creationId xmlns:a16="http://schemas.microsoft.com/office/drawing/2014/main" id="{F93A9B17-C774-CCFB-5D75-92946266246C}"/>
              </a:ext>
            </a:extLst>
          </p:cNvPr>
          <p:cNvSpPr txBox="1">
            <a:spLocks/>
          </p:cNvSpPr>
          <p:nvPr/>
        </p:nvSpPr>
        <p:spPr bwMode="gray">
          <a:xfrm>
            <a:off x="2453640" y="6022865"/>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49" name="Espace réservé du contenu 37">
            <a:extLst>
              <a:ext uri="{FF2B5EF4-FFF2-40B4-BE49-F238E27FC236}">
                <a16:creationId xmlns:a16="http://schemas.microsoft.com/office/drawing/2014/main" id="{830D55F3-A8FB-6133-0AEA-3209EB0A241D}"/>
              </a:ext>
            </a:extLst>
          </p:cNvPr>
          <p:cNvSpPr txBox="1">
            <a:spLocks/>
          </p:cNvSpPr>
          <p:nvPr/>
        </p:nvSpPr>
        <p:spPr bwMode="gray">
          <a:xfrm>
            <a:off x="2468880" y="650233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50" name="Espace réservé du contenu 37">
            <a:extLst>
              <a:ext uri="{FF2B5EF4-FFF2-40B4-BE49-F238E27FC236}">
                <a16:creationId xmlns:a16="http://schemas.microsoft.com/office/drawing/2014/main" id="{FE4FA0AB-978D-3787-8C81-04C65CCF8435}"/>
              </a:ext>
            </a:extLst>
          </p:cNvPr>
          <p:cNvSpPr txBox="1">
            <a:spLocks/>
          </p:cNvSpPr>
          <p:nvPr/>
        </p:nvSpPr>
        <p:spPr bwMode="gray">
          <a:xfrm>
            <a:off x="2468880" y="717658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graphicFrame>
        <p:nvGraphicFramePr>
          <p:cNvPr id="51" name="Espace réservé du contenu 31">
            <a:extLst>
              <a:ext uri="{FF2B5EF4-FFF2-40B4-BE49-F238E27FC236}">
                <a16:creationId xmlns:a16="http://schemas.microsoft.com/office/drawing/2014/main" id="{FFDE2B17-0109-BCEE-A5CC-F166D6659AA4}"/>
              </a:ext>
            </a:extLst>
          </p:cNvPr>
          <p:cNvGraphicFramePr>
            <a:graphicFrameLocks/>
          </p:cNvGraphicFramePr>
          <p:nvPr/>
        </p:nvGraphicFramePr>
        <p:xfrm>
          <a:off x="224001" y="5181337"/>
          <a:ext cx="7126140" cy="2520965"/>
        </p:xfrm>
        <a:graphic>
          <a:graphicData uri="http://schemas.openxmlformats.org/drawingml/2006/table">
            <a:tbl>
              <a:tblPr firstRow="1" bandRow="1">
                <a:tableStyleId>{5940675A-B579-460E-94D1-54222C63F5DA}</a:tableStyleId>
              </a:tblPr>
              <a:tblGrid>
                <a:gridCol w="855585">
                  <a:extLst>
                    <a:ext uri="{9D8B030D-6E8A-4147-A177-3AD203B41FA5}">
                      <a16:colId xmlns:a16="http://schemas.microsoft.com/office/drawing/2014/main" val="2354328209"/>
                    </a:ext>
                  </a:extLst>
                </a:gridCol>
                <a:gridCol w="2753432">
                  <a:extLst>
                    <a:ext uri="{9D8B030D-6E8A-4147-A177-3AD203B41FA5}">
                      <a16:colId xmlns:a16="http://schemas.microsoft.com/office/drawing/2014/main" val="20000"/>
                    </a:ext>
                  </a:extLst>
                </a:gridCol>
                <a:gridCol w="3517123">
                  <a:extLst>
                    <a:ext uri="{9D8B030D-6E8A-4147-A177-3AD203B41FA5}">
                      <a16:colId xmlns:a16="http://schemas.microsoft.com/office/drawing/2014/main" val="20001"/>
                    </a:ext>
                  </a:extLst>
                </a:gridCol>
              </a:tblGrid>
              <a:tr h="233340">
                <a:tc>
                  <a:txBody>
                    <a:bodyPr/>
                    <a:lstStyle/>
                    <a:p>
                      <a:pPr marL="0" lvl="0" indent="0" algn="l">
                        <a:lnSpc>
                          <a:spcPct val="100000"/>
                        </a:lnSpc>
                        <a:buNone/>
                      </a:pPr>
                      <a:r>
                        <a:rPr lang="en-US" sz="1000" b="0" i="0" u="none" strike="noStrike" baseline="0" noProof="0" dirty="0">
                          <a:solidFill>
                            <a:srgbClr val="1E3246"/>
                          </a:solidFill>
                          <a:latin typeface="Alstom"/>
                        </a:rPr>
                        <a:t>Position</a:t>
                      </a:r>
                      <a:endParaRPr lang="fr-FR" dirty="0"/>
                    </a:p>
                  </a:txBody>
                  <a:tcPr marT="36000" marB="36000">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r>
                        <a:rPr lang="en-US" sz="1000" dirty="0" err="1">
                          <a:solidFill>
                            <a:schemeClr val="accent3"/>
                          </a:solidFill>
                        </a:rPr>
                        <a:t>Exemple</a:t>
                      </a:r>
                      <a:r>
                        <a:rPr lang="en-US" sz="1000" dirty="0">
                          <a:solidFill>
                            <a:schemeClr val="accent3"/>
                          </a:solidFill>
                        </a:rPr>
                        <a:t> de question</a:t>
                      </a:r>
                    </a:p>
                  </a:txBody>
                  <a:tcPr marT="36000" marB="36000">
                    <a:lnT w="12700" cap="flat" cmpd="sng" algn="ctr">
                      <a:noFill/>
                      <a:prstDash val="solid"/>
                      <a:round/>
                      <a:headEnd type="none" w="med" len="med"/>
                      <a:tailEnd type="none" w="med" len="med"/>
                    </a:lnT>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accent3"/>
                          </a:solidFill>
                        </a:rPr>
                        <a:t>Description</a:t>
                      </a: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val="10000"/>
                  </a:ext>
                </a:extLst>
              </a:tr>
              <a:tr h="388902">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latin typeface="Alstom"/>
                          <a:ea typeface="+mn-ea"/>
                          <a:cs typeface="+mn-cs"/>
                        </a:rPr>
                        <a:t>dashboard.worksheets</a:t>
                      </a:r>
                      <a:r>
                        <a:rPr lang="en-US" sz="1000" b="0" i="0" u="none" strike="noStrike" kern="1200" baseline="0" noProof="0" dirty="0">
                          <a:solidFill>
                            <a:srgbClr val="1E3246"/>
                          </a:solidFill>
                          <a:latin typeface="Alstom"/>
                          <a:ea typeface="+mn-ea"/>
                          <a:cs typeface="+mn-cs"/>
                        </a:rPr>
                        <a:t>[0].position}}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[0].question}}</a:t>
                      </a:r>
                      <a:endParaRPr lang="en-US" sz="1000" dirty="0">
                        <a:solidFill>
                          <a:schemeClr val="accent3"/>
                        </a:solidFill>
                      </a:endParaRPr>
                    </a:p>
                  </a:txBody>
                  <a:tcPr marT="36000" marB="36000"/>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[0].description}}</a:t>
                      </a:r>
                      <a:endParaRPr lang="fr-FR"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15193">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latin typeface="Alstom"/>
                          <a:ea typeface="+mn-ea"/>
                          <a:cs typeface="+mn-cs"/>
                        </a:rPr>
                        <a:t>dashboard.worksheets</a:t>
                      </a:r>
                      <a:r>
                        <a:rPr lang="en-US" sz="1000" b="0" i="0" u="none" strike="noStrike" kern="1200" baseline="0" noProof="0" dirty="0">
                          <a:solidFill>
                            <a:srgbClr val="1E3246"/>
                          </a:solidFill>
                          <a:latin typeface="Alstom"/>
                          <a:ea typeface="+mn-ea"/>
                          <a:cs typeface="+mn-cs"/>
                        </a:rPr>
                        <a:t>[1].position}}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[1].question}}</a:t>
                      </a:r>
                      <a:endParaRPr lang="fr-FR" sz="1000" dirty="0"/>
                    </a:p>
                    <a:p>
                      <a:endParaRPr lang="en-US" sz="1000" dirty="0">
                        <a:solidFill>
                          <a:schemeClr val="accent3"/>
                        </a:solidFill>
                      </a:endParaRPr>
                    </a:p>
                  </a:txBody>
                  <a:tcPr marT="36000" marB="36000"/>
                </a:tc>
                <a:tc>
                  <a:txBody>
                    <a:bodyPr/>
                    <a:lstStyle/>
                    <a:p>
                      <a:pPr marL="0" marR="0" lvl="0" indent="0" algn="l">
                        <a:lnSpc>
                          <a:spcPct val="100000"/>
                        </a:lnSpc>
                        <a:buNone/>
                      </a:pPr>
                      <a:r>
                        <a:rPr lang="en-US" sz="1000" b="0" i="0" u="none" strike="noStrike" noProof="0" dirty="0">
                          <a:solidFill>
                            <a:srgbClr val="1E3246"/>
                          </a:solidFill>
                        </a:rPr>
                        <a:t>{{</a:t>
                      </a:r>
                      <a:r>
                        <a:rPr lang="en-US" sz="1000" b="0" i="0" u="none" strike="noStrike" noProof="0" dirty="0" err="1">
                          <a:solidFill>
                            <a:srgbClr val="1E3246"/>
                          </a:solidFill>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rPr>
                        <a:t>worksheets</a:t>
                      </a:r>
                      <a:r>
                        <a:rPr lang="en-US" sz="1000" b="0" i="0" u="none" strike="noStrike" noProof="0" dirty="0">
                          <a:solidFill>
                            <a:srgbClr val="1E3246"/>
                          </a:solidFill>
                        </a:rPr>
                        <a:t>[1].description}}</a:t>
                      </a:r>
                      <a:endParaRPr lang="en-US" sz="1000" b="0" i="0" u="none" strike="noStrike" noProof="0" dirty="0">
                        <a:solidFill>
                          <a:srgbClr val="000000"/>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115193">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latin typeface="Alstom"/>
                          <a:ea typeface="+mn-ea"/>
                          <a:cs typeface="+mn-cs"/>
                        </a:rPr>
                        <a:t>dashboard.worksheets</a:t>
                      </a:r>
                      <a:r>
                        <a:rPr lang="en-US" sz="1000" b="0" i="0" u="none" strike="noStrike" kern="1200" baseline="0" noProof="0" dirty="0">
                          <a:solidFill>
                            <a:srgbClr val="1E3246"/>
                          </a:solidFill>
                          <a:latin typeface="Alstom"/>
                          <a:ea typeface="+mn-ea"/>
                          <a:cs typeface="+mn-cs"/>
                        </a:rPr>
                        <a:t>[2].position}}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[2].question}}</a:t>
                      </a:r>
                      <a:endParaRPr lang="fr-FR" sz="1000" dirty="0"/>
                    </a:p>
                  </a:txBody>
                  <a:tcPr marT="36000" marB="36000"/>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[2].description}}</a:t>
                      </a:r>
                      <a:endParaRPr lang="fr-FR"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r h="700025">
                <a:tc>
                  <a:txBody>
                    <a:bodyPr/>
                    <a:lstStyle/>
                    <a:p>
                      <a:pPr lvl="0" algn="ctr">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rPr>
                        <a:t>dashboard.</a:t>
                      </a:r>
                      <a:r>
                        <a:rPr lang="en-US" sz="1000" b="0" i="0" u="none" strike="noStrike" kern="1200" baseline="0" noProof="0" dirty="0" err="1">
                          <a:solidFill>
                            <a:srgbClr val="1E3246"/>
                          </a:solidFill>
                          <a:latin typeface="Alstom"/>
                          <a:ea typeface="+mn-ea"/>
                          <a:cs typeface="+mn-cs"/>
                        </a:rPr>
                        <a:t>worksheets</a:t>
                      </a:r>
                      <a:r>
                        <a:rPr lang="en-US" sz="1000" b="0" i="0" u="none" strike="noStrike" kern="1200" baseline="0" noProof="0" dirty="0">
                          <a:solidFill>
                            <a:srgbClr val="1E3246"/>
                          </a:solidFill>
                          <a:latin typeface="Alstom"/>
                          <a:ea typeface="+mn-ea"/>
                          <a:cs typeface="+mn-cs"/>
                        </a:rPr>
                        <a:t>[3].position}}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defTabSz="914400">
                        <a:lnSpc>
                          <a:spcPct val="100000"/>
                        </a:lnSpc>
                        <a:spcBef>
                          <a:spcPts val="0"/>
                        </a:spcBef>
                        <a:spcAft>
                          <a:spcPts val="0"/>
                        </a:spcAft>
                        <a:buNone/>
                        <a:tabLst/>
                        <a:defRPr/>
                      </a:pPr>
                      <a:r>
                        <a:rPr lang="en-US" sz="1000" b="0" i="0" u="none" strike="noStrike" noProof="0" dirty="0">
                          <a:solidFill>
                            <a:srgbClr val="1E3246"/>
                          </a:solidFill>
                          <a:latin typeface="Alstom"/>
                        </a:rPr>
                        <a:t>{{</a:t>
                      </a:r>
                      <a:r>
                        <a:rPr lang="en-US" sz="1000" b="0" i="0" u="none" strike="noStrike" noProof="0" dirty="0" err="1">
                          <a:solidFill>
                            <a:srgbClr val="1E3246"/>
                          </a:solidFill>
                        </a:rPr>
                        <a:t>dashboard.</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[3].question}}</a:t>
                      </a:r>
                      <a:endParaRPr lang="fr-FR" sz="1000" dirty="0"/>
                    </a:p>
                    <a:p>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rPr>
                        <a:t>dashboard.</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[3].description}}</a:t>
                      </a:r>
                      <a:endParaRPr lang="fr-FR" sz="1000" b="0" i="0" u="none" strike="noStrike" noProof="0" dirty="0">
                        <a:solidFill>
                          <a:srgbClr val="000000"/>
                        </a:solidFill>
                        <a:latin typeface="Alstom"/>
                      </a:endParaRPr>
                    </a:p>
                    <a:p>
                      <a:endParaRPr lang="fr-FR" sz="1000" dirty="0"/>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4"/>
                  </a:ext>
                </a:extLst>
              </a:tr>
            </a:tbl>
          </a:graphicData>
        </a:graphic>
      </p:graphicFrame>
      <p:sp>
        <p:nvSpPr>
          <p:cNvPr id="52" name="Espace réservé du texte 30">
            <a:extLst>
              <a:ext uri="{FF2B5EF4-FFF2-40B4-BE49-F238E27FC236}">
                <a16:creationId xmlns:a16="http://schemas.microsoft.com/office/drawing/2014/main" id="{8A98248E-22EA-36FA-5187-4BAB1CFAB261}"/>
              </a:ext>
            </a:extLst>
          </p:cNvPr>
          <p:cNvSpPr txBox="1">
            <a:spLocks/>
          </p:cNvSpPr>
          <p:nvPr/>
        </p:nvSpPr>
        <p:spPr>
          <a:xfrm>
            <a:off x="224001" y="7739250"/>
            <a:ext cx="4608511" cy="171955"/>
          </a:xfrm>
          <a:prstGeom prst="rect">
            <a:avLst/>
          </a:prstGeom>
        </p:spPr>
        <p:txBody>
          <a:bodyPr/>
          <a:lstStyle>
            <a:lvl1pPr marL="0" indent="0" algn="l" defTabSz="914400" rtl="0" eaLnBrk="1" latinLnBrk="0" hangingPunct="1">
              <a:lnSpc>
                <a:spcPct val="100000"/>
              </a:lnSpc>
              <a:spcBef>
                <a:spcPts val="0"/>
              </a:spcBef>
              <a:buFont typeface="Arial" pitchFamily="34" charset="0"/>
              <a:buNone/>
              <a:defRPr sz="1000" b="1"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dirty="0" err="1">
                <a:solidFill>
                  <a:schemeClr val="accent1"/>
                </a:solidFill>
              </a:rPr>
              <a:t>Principaux</a:t>
            </a:r>
            <a:r>
              <a:rPr lang="en-US" dirty="0">
                <a:solidFill>
                  <a:schemeClr val="accent1"/>
                </a:solidFill>
              </a:rPr>
              <a:t> </a:t>
            </a:r>
            <a:r>
              <a:rPr lang="en-US" dirty="0" err="1">
                <a:solidFill>
                  <a:schemeClr val="accent1"/>
                </a:solidFill>
              </a:rPr>
              <a:t>Filtres</a:t>
            </a:r>
            <a:r>
              <a:rPr lang="en-US" dirty="0">
                <a:solidFill>
                  <a:schemeClr val="accent1"/>
                </a:solidFill>
              </a:rPr>
              <a:t>/</a:t>
            </a:r>
            <a:r>
              <a:rPr lang="en-US" dirty="0" err="1">
                <a:solidFill>
                  <a:schemeClr val="accent1"/>
                </a:solidFill>
              </a:rPr>
              <a:t>Paramètres</a:t>
            </a:r>
            <a:endParaRPr lang="en-US" dirty="0">
              <a:solidFill>
                <a:schemeClr val="accent1"/>
              </a:solidFill>
            </a:endParaRPr>
          </a:p>
        </p:txBody>
      </p:sp>
      <p:graphicFrame>
        <p:nvGraphicFramePr>
          <p:cNvPr id="53" name="Espace réservé du contenu 31">
            <a:extLst>
              <a:ext uri="{FF2B5EF4-FFF2-40B4-BE49-F238E27FC236}">
                <a16:creationId xmlns:a16="http://schemas.microsoft.com/office/drawing/2014/main" id="{068E026C-CA68-CB64-6BF0-A2372BC83496}"/>
              </a:ext>
            </a:extLst>
          </p:cNvPr>
          <p:cNvGraphicFramePr>
            <a:graphicFrameLocks/>
          </p:cNvGraphicFramePr>
          <p:nvPr/>
        </p:nvGraphicFramePr>
        <p:xfrm>
          <a:off x="185464" y="7995065"/>
          <a:ext cx="4767737" cy="3238800"/>
        </p:xfrm>
        <a:graphic>
          <a:graphicData uri="http://schemas.openxmlformats.org/drawingml/2006/table">
            <a:tbl>
              <a:tblPr firstRow="1" bandRow="1">
                <a:tableStyleId>{5940675A-B579-460E-94D1-54222C63F5DA}</a:tableStyleId>
              </a:tblPr>
              <a:tblGrid>
                <a:gridCol w="1205689">
                  <a:extLst>
                    <a:ext uri="{9D8B030D-6E8A-4147-A177-3AD203B41FA5}">
                      <a16:colId xmlns:a16="http://schemas.microsoft.com/office/drawing/2014/main" val="20000"/>
                    </a:ext>
                  </a:extLst>
                </a:gridCol>
                <a:gridCol w="3562048">
                  <a:extLst>
                    <a:ext uri="{9D8B030D-6E8A-4147-A177-3AD203B41FA5}">
                      <a16:colId xmlns:a16="http://schemas.microsoft.com/office/drawing/2014/main" val="20001"/>
                    </a:ext>
                  </a:extLst>
                </a:gridCol>
              </a:tblGrid>
              <a:tr h="164211">
                <a:tc>
                  <a:txBody>
                    <a:bodyPr/>
                    <a:lstStyle/>
                    <a:p>
                      <a:r>
                        <a:rPr lang="en-US" sz="1000" dirty="0" err="1">
                          <a:solidFill>
                            <a:schemeClr val="bg1"/>
                          </a:solidFill>
                        </a:rPr>
                        <a:t>Filtrage</a:t>
                      </a:r>
                      <a:r>
                        <a:rPr lang="en-US" sz="1000" dirty="0">
                          <a:solidFill>
                            <a:schemeClr val="bg1"/>
                          </a:solidFill>
                        </a:rPr>
                        <a:t> par</a:t>
                      </a:r>
                    </a:p>
                  </a:txBody>
                  <a:tcPr marT="36000" marB="36000">
                    <a:lnT w="12700" cap="flat" cmpd="sng" algn="ctr">
                      <a:noFill/>
                      <a:prstDash val="solid"/>
                      <a:round/>
                      <a:headEnd type="none" w="med" len="med"/>
                      <a:tailEnd type="none" w="med" len="med"/>
                    </a:lnT>
                    <a:solidFill>
                      <a:srgbClr val="1E3246"/>
                    </a:solidFill>
                  </a:tcPr>
                </a:tc>
                <a:tc>
                  <a:txBody>
                    <a:bodyPr/>
                    <a:lstStyle/>
                    <a:p>
                      <a:pPr marL="0" marR="0" indent="0" algn="l" rtl="0" eaLnBrk="1" fontAlgn="auto" latinLnBrk="0" hangingPunct="1">
                        <a:lnSpc>
                          <a:spcPct val="100000"/>
                        </a:lnSpc>
                        <a:spcBef>
                          <a:spcPts val="0"/>
                        </a:spcBef>
                        <a:spcAft>
                          <a:spcPts val="0"/>
                        </a:spcAft>
                        <a:buClrTx/>
                        <a:buSzTx/>
                        <a:buFontTx/>
                        <a:buNone/>
                      </a:pPr>
                      <a:r>
                        <a:rPr lang="en-US" sz="1000" dirty="0">
                          <a:solidFill>
                            <a:schemeClr val="bg1"/>
                          </a:solidFill>
                        </a:rPr>
                        <a:t>Descripti</a:t>
                      </a:r>
                      <a:r>
                        <a:rPr lang="en-US" sz="1000" kern="1200" dirty="0">
                          <a:solidFill>
                            <a:schemeClr val="bg1"/>
                          </a:solidFill>
                          <a:latin typeface="+mn-lt"/>
                          <a:ea typeface="+mn-ea"/>
                          <a:cs typeface="+mn-cs"/>
                        </a:rPr>
                        <a:t>on</a:t>
                      </a:r>
                      <a:r>
                        <a:rPr lang="en-US" sz="1000" kern="1200" noProof="0" dirty="0">
                          <a:solidFill>
                            <a:schemeClr val="bg1"/>
                          </a:solidFill>
                          <a:latin typeface="+mn-lt"/>
                          <a:ea typeface="+mn-ea"/>
                          <a:cs typeface="+mn-cs"/>
                        </a:rPr>
                        <a:t> </a:t>
                      </a:r>
                      <a:endParaRPr lang="en-US" sz="1000" kern="1200" dirty="0">
                        <a:solidFill>
                          <a:schemeClr val="bg1"/>
                        </a:solidFill>
                        <a:latin typeface="+mn-lt"/>
                        <a:ea typeface="+mn-ea"/>
                        <a:cs typeface="+mn-cs"/>
                      </a:endParaRP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solidFill>
                      <a:srgbClr val="1E3246"/>
                    </a:solidFill>
                  </a:tcPr>
                </a:tc>
                <a:extLst>
                  <a:ext uri="{0D108BD9-81ED-4DB2-BD59-A6C34878D82A}">
                    <a16:rowId xmlns:a16="http://schemas.microsoft.com/office/drawing/2014/main" val="10000"/>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[0].name}}</a:t>
                      </a:r>
                      <a:endParaRPr lang="en-US" sz="1000" dirty="0">
                        <a:solidFill>
                          <a:schemeClr val="accent3"/>
                        </a:solidFill>
                      </a:endParaRPr>
                    </a:p>
                  </a:txBody>
                  <a:tcPr marT="36000" marB="36000"/>
                </a:tc>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[0].description}}</a:t>
                      </a:r>
                      <a:endParaRPr lang="en-US" sz="1000" dirty="0">
                        <a:solidFill>
                          <a:schemeClr val="accent3"/>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[1].name}}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[1].description}}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[2].name}}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[2].description}}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[3].name}}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[3].description}}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4"/>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[4].name}}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[4].description}}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76611481"/>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[5].name}}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[5].description}}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625516224"/>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[6].name}}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[6].description}}</a:t>
                      </a:r>
                      <a:endParaRPr lang="en-US" sz="1000" dirty="0">
                        <a:solidFill>
                          <a:schemeClr val="accent3"/>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568846817"/>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[7].name}}</a:t>
                      </a:r>
                      <a:endParaRPr lang="fr-FR" dirty="0"/>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[7].description}}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2083765105"/>
                  </a:ext>
                </a:extLst>
              </a:tr>
            </a:tbl>
          </a:graphicData>
        </a:graphic>
      </p:graphicFrame>
    </p:spTree>
    <p:extLst>
      <p:ext uri="{BB962C8B-B14F-4D97-AF65-F5344CB8AC3E}">
        <p14:creationId xmlns:p14="http://schemas.microsoft.com/office/powerpoint/2010/main" val="21390200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re 24"/>
          <p:cNvSpPr>
            <a:spLocks noGrp="1"/>
          </p:cNvSpPr>
          <p:nvPr>
            <p:ph type="title"/>
          </p:nvPr>
        </p:nvSpPr>
        <p:spPr/>
        <p:txBody>
          <a:bodyPr/>
          <a:lstStyle/>
          <a:p>
            <a:r>
              <a:rPr lang="en-US" dirty="0"/>
              <a:t>Constitution du rapport </a:t>
            </a:r>
            <a:r>
              <a:rPr lang="en-US" dirty="0">
                <a:solidFill>
                  <a:srgbClr val="1E3246"/>
                </a:solidFill>
                <a:latin typeface="Alstom"/>
              </a:rPr>
              <a:t>{{</a:t>
            </a:r>
            <a:r>
              <a:rPr lang="en-US" dirty="0" err="1">
                <a:solidFill>
                  <a:srgbClr val="1E3246"/>
                </a:solidFill>
                <a:latin typeface="Alstom"/>
              </a:rPr>
              <a:t>dashboard.index</a:t>
            </a:r>
            <a:r>
              <a:rPr lang="en-US" dirty="0">
                <a:solidFill>
                  <a:srgbClr val="1E3246"/>
                </a:solidFill>
                <a:latin typeface="Alstom"/>
              </a:rPr>
              <a:t>}}/{{</a:t>
            </a:r>
            <a:r>
              <a:rPr lang="en-US" dirty="0" err="1">
                <a:solidFill>
                  <a:srgbClr val="1E3246"/>
                </a:solidFill>
                <a:latin typeface="Alstom"/>
              </a:rPr>
              <a:t>dashboard.count</a:t>
            </a:r>
            <a:r>
              <a:rPr lang="en-US" dirty="0">
                <a:solidFill>
                  <a:srgbClr val="1E3246"/>
                </a:solidFill>
                <a:latin typeface="Alstom"/>
              </a:rPr>
              <a:t>}}</a:t>
            </a:r>
          </a:p>
        </p:txBody>
      </p:sp>
      <p:sp>
        <p:nvSpPr>
          <p:cNvPr id="27" name="Espace réservé du texte 26"/>
          <p:cNvSpPr>
            <a:spLocks noGrp="1"/>
          </p:cNvSpPr>
          <p:nvPr>
            <p:ph type="body" sz="quarter" idx="20"/>
          </p:nvPr>
        </p:nvSpPr>
        <p:spPr/>
        <p:txBody>
          <a:bodyPr/>
          <a:lstStyle/>
          <a:p>
            <a:r>
              <a:rPr lang="en-US" dirty="0">
                <a:solidFill>
                  <a:srgbClr val="1E3246"/>
                </a:solidFill>
                <a:latin typeface="Alstom"/>
              </a:rPr>
              <a:t>{{dashboard.name}}</a:t>
            </a:r>
            <a:r>
              <a:rPr lang="en-US" dirty="0"/>
              <a:t> Dashboard</a:t>
            </a:r>
          </a:p>
        </p:txBody>
      </p:sp>
      <p:pic>
        <p:nvPicPr>
          <p:cNvPr id="19" name="Espace réservé pour une image  18" descr="[[Dashboard Screen shoot]]">
            <a:extLst>
              <a:ext uri="{FF2B5EF4-FFF2-40B4-BE49-F238E27FC236}">
                <a16:creationId xmlns:a16="http://schemas.microsoft.com/office/drawing/2014/main" id="{5A228BBA-5492-CF19-D70C-891C2EACC0E0}"/>
              </a:ext>
            </a:extLst>
          </p:cNvPr>
          <p:cNvPicPr>
            <a:picLocks noGrp="1" noChangeAspect="1"/>
          </p:cNvPicPr>
          <p:nvPr>
            <p:ph type="pic" sz="quarter" idx="24"/>
          </p:nvPr>
        </p:nvPicPr>
        <p:blipFill>
          <a:blip r:embed="rId3">
            <a:extLst>
              <a:ext uri="{28A0092B-C50C-407E-A947-70E740481C1C}">
                <a14:useLocalDpi xmlns:a14="http://schemas.microsoft.com/office/drawing/2010/main" val="0"/>
              </a:ext>
            </a:extLst>
          </a:blip>
          <a:srcRect t="9312" b="9312"/>
          <a:stretch>
            <a:fillRect/>
          </a:stretch>
        </p:blipFill>
        <p:spPr>
          <a:xfrm>
            <a:off x="224001" y="1921511"/>
            <a:ext cx="7149263" cy="3177450"/>
          </a:xfrm>
        </p:spPr>
      </p:pic>
      <p:sp>
        <p:nvSpPr>
          <p:cNvPr id="2" name="Espace réservé de la date 1"/>
          <p:cNvSpPr>
            <a:spLocks noGrp="1"/>
          </p:cNvSpPr>
          <p:nvPr>
            <p:ph type="dt" sz="half" idx="27"/>
          </p:nvPr>
        </p:nvSpPr>
        <p:spPr/>
        <p:txBody>
          <a:bodyPr/>
          <a:lstStyle/>
          <a:p>
            <a:fld id="{0DB0EBEF-BBF9-45A2-9F96-90F68316ACBB}" type="datetime1">
              <a:rPr lang="en-US" smtClean="0"/>
              <a:pPr/>
              <a:t>8/30/2024</a:t>
            </a:fld>
            <a:endParaRPr lang="en-US"/>
          </a:p>
        </p:txBody>
      </p:sp>
      <p:sp>
        <p:nvSpPr>
          <p:cNvPr id="3" name="Espace réservé du pied de page 2"/>
          <p:cNvSpPr>
            <a:spLocks noGrp="1"/>
          </p:cNvSpPr>
          <p:nvPr>
            <p:ph type="ftr" sz="quarter" idx="28"/>
          </p:nvPr>
        </p:nvSpPr>
        <p:spPr/>
        <p:txBody>
          <a:bodyPr/>
          <a:lstStyle/>
          <a:p>
            <a:endParaRPr lang="en-US"/>
          </a:p>
        </p:txBody>
      </p:sp>
      <p:sp>
        <p:nvSpPr>
          <p:cNvPr id="4" name="Espace réservé du numéro de diapositive 3"/>
          <p:cNvSpPr>
            <a:spLocks noGrp="1"/>
          </p:cNvSpPr>
          <p:nvPr>
            <p:ph type="sldNum" sz="quarter" idx="29"/>
          </p:nvPr>
        </p:nvSpPr>
        <p:spPr/>
        <p:txBody>
          <a:bodyPr/>
          <a:lstStyle/>
          <a:p>
            <a:fld id="{733122C9-A0B9-462F-8757-0847AD287B63}" type="slidenum">
              <a:rPr lang="en-US" smtClean="0"/>
              <a:pPr/>
              <a:t>7</a:t>
            </a:fld>
            <a:endParaRPr lang="en-US"/>
          </a:p>
        </p:txBody>
      </p:sp>
      <p:sp>
        <p:nvSpPr>
          <p:cNvPr id="38" name="Espace réservé du contenu 37">
            <a:extLst>
              <a:ext uri="{FF2B5EF4-FFF2-40B4-BE49-F238E27FC236}">
                <a16:creationId xmlns:a16="http://schemas.microsoft.com/office/drawing/2014/main" id="{A95F2125-416E-7667-069C-FDC3428E4AB8}"/>
              </a:ext>
            </a:extLst>
          </p:cNvPr>
          <p:cNvSpPr>
            <a:spLocks noGrp="1"/>
          </p:cNvSpPr>
          <p:nvPr>
            <p:ph sz="quarter" idx="23"/>
          </p:nvPr>
        </p:nvSpPr>
        <p:spPr>
          <a:xfrm>
            <a:off x="897932" y="1185122"/>
            <a:ext cx="6053254" cy="763789"/>
          </a:xfrm>
        </p:spPr>
        <p:txBody>
          <a:bodyPr/>
          <a:lstStyle/>
          <a:p>
            <a:r>
              <a:rPr lang="fr-FR" sz="1100" dirty="0">
                <a:solidFill>
                  <a:srgbClr val="1E3246"/>
                </a:solidFill>
                <a:latin typeface="Alstom"/>
              </a:rPr>
              <a:t>{{</a:t>
            </a:r>
            <a:r>
              <a:rPr lang="fr-FR" sz="1100" dirty="0" err="1">
                <a:solidFill>
                  <a:srgbClr val="1E3246"/>
                </a:solidFill>
                <a:latin typeface="Alstom"/>
              </a:rPr>
              <a:t>dashboard.description</a:t>
            </a:r>
            <a:r>
              <a:rPr lang="fr-FR" sz="1100" dirty="0">
                <a:solidFill>
                  <a:srgbClr val="1E3246"/>
                </a:solidFill>
                <a:latin typeface="Alstom"/>
              </a:rPr>
              <a:t>}}</a:t>
            </a:r>
            <a:endParaRPr lang="fr-FR" dirty="0"/>
          </a:p>
          <a:p>
            <a:endParaRPr lang="fr-FR" sz="1100" dirty="0"/>
          </a:p>
        </p:txBody>
      </p:sp>
      <p:sp>
        <p:nvSpPr>
          <p:cNvPr id="48" name="Espace réservé du contenu 37">
            <a:extLst>
              <a:ext uri="{FF2B5EF4-FFF2-40B4-BE49-F238E27FC236}">
                <a16:creationId xmlns:a16="http://schemas.microsoft.com/office/drawing/2014/main" id="{F93A9B17-C774-CCFB-5D75-92946266246C}"/>
              </a:ext>
            </a:extLst>
          </p:cNvPr>
          <p:cNvSpPr txBox="1">
            <a:spLocks/>
          </p:cNvSpPr>
          <p:nvPr/>
        </p:nvSpPr>
        <p:spPr bwMode="gray">
          <a:xfrm>
            <a:off x="2453640" y="6022865"/>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49" name="Espace réservé du contenu 37">
            <a:extLst>
              <a:ext uri="{FF2B5EF4-FFF2-40B4-BE49-F238E27FC236}">
                <a16:creationId xmlns:a16="http://schemas.microsoft.com/office/drawing/2014/main" id="{830D55F3-A8FB-6133-0AEA-3209EB0A241D}"/>
              </a:ext>
            </a:extLst>
          </p:cNvPr>
          <p:cNvSpPr txBox="1">
            <a:spLocks/>
          </p:cNvSpPr>
          <p:nvPr/>
        </p:nvSpPr>
        <p:spPr bwMode="gray">
          <a:xfrm>
            <a:off x="2468880" y="650233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50" name="Espace réservé du contenu 37">
            <a:extLst>
              <a:ext uri="{FF2B5EF4-FFF2-40B4-BE49-F238E27FC236}">
                <a16:creationId xmlns:a16="http://schemas.microsoft.com/office/drawing/2014/main" id="{FE4FA0AB-978D-3787-8C81-04C65CCF8435}"/>
              </a:ext>
            </a:extLst>
          </p:cNvPr>
          <p:cNvSpPr txBox="1">
            <a:spLocks/>
          </p:cNvSpPr>
          <p:nvPr/>
        </p:nvSpPr>
        <p:spPr bwMode="gray">
          <a:xfrm>
            <a:off x="2468880" y="717658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graphicFrame>
        <p:nvGraphicFramePr>
          <p:cNvPr id="51" name="Espace réservé du contenu 31">
            <a:extLst>
              <a:ext uri="{FF2B5EF4-FFF2-40B4-BE49-F238E27FC236}">
                <a16:creationId xmlns:a16="http://schemas.microsoft.com/office/drawing/2014/main" id="{FFDE2B17-0109-BCEE-A5CC-F166D6659AA4}"/>
              </a:ext>
            </a:extLst>
          </p:cNvPr>
          <p:cNvGraphicFramePr>
            <a:graphicFrameLocks/>
          </p:cNvGraphicFramePr>
          <p:nvPr/>
        </p:nvGraphicFramePr>
        <p:xfrm>
          <a:off x="224001" y="5181337"/>
          <a:ext cx="7126140" cy="2520965"/>
        </p:xfrm>
        <a:graphic>
          <a:graphicData uri="http://schemas.openxmlformats.org/drawingml/2006/table">
            <a:tbl>
              <a:tblPr firstRow="1" bandRow="1">
                <a:tableStyleId>{5940675A-B579-460E-94D1-54222C63F5DA}</a:tableStyleId>
              </a:tblPr>
              <a:tblGrid>
                <a:gridCol w="855585">
                  <a:extLst>
                    <a:ext uri="{9D8B030D-6E8A-4147-A177-3AD203B41FA5}">
                      <a16:colId xmlns:a16="http://schemas.microsoft.com/office/drawing/2014/main" val="2354328209"/>
                    </a:ext>
                  </a:extLst>
                </a:gridCol>
                <a:gridCol w="2753432">
                  <a:extLst>
                    <a:ext uri="{9D8B030D-6E8A-4147-A177-3AD203B41FA5}">
                      <a16:colId xmlns:a16="http://schemas.microsoft.com/office/drawing/2014/main" val="20000"/>
                    </a:ext>
                  </a:extLst>
                </a:gridCol>
                <a:gridCol w="3517123">
                  <a:extLst>
                    <a:ext uri="{9D8B030D-6E8A-4147-A177-3AD203B41FA5}">
                      <a16:colId xmlns:a16="http://schemas.microsoft.com/office/drawing/2014/main" val="20001"/>
                    </a:ext>
                  </a:extLst>
                </a:gridCol>
              </a:tblGrid>
              <a:tr h="233340">
                <a:tc>
                  <a:txBody>
                    <a:bodyPr/>
                    <a:lstStyle/>
                    <a:p>
                      <a:pPr marL="0" lvl="0" indent="0" algn="l">
                        <a:lnSpc>
                          <a:spcPct val="100000"/>
                        </a:lnSpc>
                        <a:buNone/>
                      </a:pPr>
                      <a:r>
                        <a:rPr lang="en-US" sz="1000" b="0" i="0" u="none" strike="noStrike" baseline="0" noProof="0" dirty="0">
                          <a:solidFill>
                            <a:srgbClr val="1E3246"/>
                          </a:solidFill>
                          <a:latin typeface="Alstom"/>
                        </a:rPr>
                        <a:t>Position</a:t>
                      </a:r>
                      <a:endParaRPr lang="fr-FR" dirty="0"/>
                    </a:p>
                  </a:txBody>
                  <a:tcPr marT="36000" marB="36000">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r>
                        <a:rPr lang="en-US" sz="1000" dirty="0" err="1">
                          <a:solidFill>
                            <a:schemeClr val="accent3"/>
                          </a:solidFill>
                        </a:rPr>
                        <a:t>Exemple</a:t>
                      </a:r>
                      <a:r>
                        <a:rPr lang="en-US" sz="1000" dirty="0">
                          <a:solidFill>
                            <a:schemeClr val="accent3"/>
                          </a:solidFill>
                        </a:rPr>
                        <a:t> de question</a:t>
                      </a:r>
                    </a:p>
                  </a:txBody>
                  <a:tcPr marT="36000" marB="36000">
                    <a:lnT w="12700" cap="flat" cmpd="sng" algn="ctr">
                      <a:noFill/>
                      <a:prstDash val="solid"/>
                      <a:round/>
                      <a:headEnd type="none" w="med" len="med"/>
                      <a:tailEnd type="none" w="med" len="med"/>
                    </a:lnT>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accent3"/>
                          </a:solidFill>
                        </a:rPr>
                        <a:t>Description</a:t>
                      </a: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val="10000"/>
                  </a:ext>
                </a:extLst>
              </a:tr>
              <a:tr h="388902">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latin typeface="Alstom"/>
                          <a:ea typeface="+mn-ea"/>
                          <a:cs typeface="+mn-cs"/>
                        </a:rPr>
                        <a:t>dashboard.worksheets</a:t>
                      </a:r>
                      <a:r>
                        <a:rPr lang="en-US" sz="1000" b="0" i="0" u="none" strike="noStrike" kern="1200" baseline="0" noProof="0" dirty="0">
                          <a:solidFill>
                            <a:srgbClr val="1E3246"/>
                          </a:solidFill>
                          <a:latin typeface="Alstom"/>
                          <a:ea typeface="+mn-ea"/>
                          <a:cs typeface="+mn-cs"/>
                        </a:rPr>
                        <a:t>[0].position}}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[0].question}}</a:t>
                      </a:r>
                      <a:endParaRPr lang="en-US" sz="1000" dirty="0">
                        <a:solidFill>
                          <a:schemeClr val="accent3"/>
                        </a:solidFill>
                      </a:endParaRPr>
                    </a:p>
                  </a:txBody>
                  <a:tcPr marT="36000" marB="36000"/>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[0].description}}</a:t>
                      </a:r>
                      <a:endParaRPr lang="fr-FR"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15193">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latin typeface="Alstom"/>
                          <a:ea typeface="+mn-ea"/>
                          <a:cs typeface="+mn-cs"/>
                        </a:rPr>
                        <a:t>dashboard.worksheets</a:t>
                      </a:r>
                      <a:r>
                        <a:rPr lang="en-US" sz="1000" b="0" i="0" u="none" strike="noStrike" kern="1200" baseline="0" noProof="0" dirty="0">
                          <a:solidFill>
                            <a:srgbClr val="1E3246"/>
                          </a:solidFill>
                          <a:latin typeface="Alstom"/>
                          <a:ea typeface="+mn-ea"/>
                          <a:cs typeface="+mn-cs"/>
                        </a:rPr>
                        <a:t>[1].position}}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[1].question}}</a:t>
                      </a:r>
                      <a:endParaRPr lang="fr-FR" sz="1000" dirty="0"/>
                    </a:p>
                    <a:p>
                      <a:endParaRPr lang="en-US" sz="1000" dirty="0">
                        <a:solidFill>
                          <a:schemeClr val="accent3"/>
                        </a:solidFill>
                      </a:endParaRPr>
                    </a:p>
                  </a:txBody>
                  <a:tcPr marT="36000" marB="36000"/>
                </a:tc>
                <a:tc>
                  <a:txBody>
                    <a:bodyPr/>
                    <a:lstStyle/>
                    <a:p>
                      <a:pPr marL="0" marR="0" lvl="0" indent="0" algn="l">
                        <a:lnSpc>
                          <a:spcPct val="100000"/>
                        </a:lnSpc>
                        <a:buNone/>
                      </a:pPr>
                      <a:r>
                        <a:rPr lang="en-US" sz="1000" b="0" i="0" u="none" strike="noStrike" noProof="0" dirty="0">
                          <a:solidFill>
                            <a:srgbClr val="1E3246"/>
                          </a:solidFill>
                        </a:rPr>
                        <a:t>{{</a:t>
                      </a:r>
                      <a:r>
                        <a:rPr lang="en-US" sz="1000" b="0" i="0" u="none" strike="noStrike" noProof="0" dirty="0" err="1">
                          <a:solidFill>
                            <a:srgbClr val="1E3246"/>
                          </a:solidFill>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rPr>
                        <a:t>worksheets</a:t>
                      </a:r>
                      <a:r>
                        <a:rPr lang="en-US" sz="1000" b="0" i="0" u="none" strike="noStrike" noProof="0" dirty="0">
                          <a:solidFill>
                            <a:srgbClr val="1E3246"/>
                          </a:solidFill>
                        </a:rPr>
                        <a:t>[1].description}}</a:t>
                      </a:r>
                      <a:endParaRPr lang="en-US" sz="1000" b="0" i="0" u="none" strike="noStrike" noProof="0" dirty="0">
                        <a:solidFill>
                          <a:srgbClr val="000000"/>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115193">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latin typeface="Alstom"/>
                          <a:ea typeface="+mn-ea"/>
                          <a:cs typeface="+mn-cs"/>
                        </a:rPr>
                        <a:t>dashboard.worksheets</a:t>
                      </a:r>
                      <a:r>
                        <a:rPr lang="en-US" sz="1000" b="0" i="0" u="none" strike="noStrike" kern="1200" baseline="0" noProof="0" dirty="0">
                          <a:solidFill>
                            <a:srgbClr val="1E3246"/>
                          </a:solidFill>
                          <a:latin typeface="Alstom"/>
                          <a:ea typeface="+mn-ea"/>
                          <a:cs typeface="+mn-cs"/>
                        </a:rPr>
                        <a:t>[2].position}}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[2].question}}</a:t>
                      </a:r>
                      <a:endParaRPr lang="fr-FR" sz="1000" dirty="0"/>
                    </a:p>
                  </a:txBody>
                  <a:tcPr marT="36000" marB="36000"/>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[2].description}}</a:t>
                      </a:r>
                      <a:endParaRPr lang="fr-FR"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r h="700025">
                <a:tc>
                  <a:txBody>
                    <a:bodyPr/>
                    <a:lstStyle/>
                    <a:p>
                      <a:pPr lvl="0" algn="ctr">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rPr>
                        <a:t>dashboard.</a:t>
                      </a:r>
                      <a:r>
                        <a:rPr lang="en-US" sz="1000" b="0" i="0" u="none" strike="noStrike" kern="1200" baseline="0" noProof="0" dirty="0" err="1">
                          <a:solidFill>
                            <a:srgbClr val="1E3246"/>
                          </a:solidFill>
                          <a:latin typeface="Alstom"/>
                          <a:ea typeface="+mn-ea"/>
                          <a:cs typeface="+mn-cs"/>
                        </a:rPr>
                        <a:t>worksheets</a:t>
                      </a:r>
                      <a:r>
                        <a:rPr lang="en-US" sz="1000" b="0" i="0" u="none" strike="noStrike" kern="1200" baseline="0" noProof="0" dirty="0">
                          <a:solidFill>
                            <a:srgbClr val="1E3246"/>
                          </a:solidFill>
                          <a:latin typeface="Alstom"/>
                          <a:ea typeface="+mn-ea"/>
                          <a:cs typeface="+mn-cs"/>
                        </a:rPr>
                        <a:t>[3].position}}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defTabSz="914400">
                        <a:lnSpc>
                          <a:spcPct val="100000"/>
                        </a:lnSpc>
                        <a:spcBef>
                          <a:spcPts val="0"/>
                        </a:spcBef>
                        <a:spcAft>
                          <a:spcPts val="0"/>
                        </a:spcAft>
                        <a:buNone/>
                        <a:tabLst/>
                        <a:defRPr/>
                      </a:pPr>
                      <a:r>
                        <a:rPr lang="en-US" sz="1000" b="0" i="0" u="none" strike="noStrike" noProof="0" dirty="0">
                          <a:solidFill>
                            <a:srgbClr val="1E3246"/>
                          </a:solidFill>
                          <a:latin typeface="Alstom"/>
                        </a:rPr>
                        <a:t>{{</a:t>
                      </a:r>
                      <a:r>
                        <a:rPr lang="en-US" sz="1000" b="0" i="0" u="none" strike="noStrike" noProof="0" dirty="0" err="1">
                          <a:solidFill>
                            <a:srgbClr val="1E3246"/>
                          </a:solidFill>
                        </a:rPr>
                        <a:t>dashboard.</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[3].question}}</a:t>
                      </a:r>
                      <a:endParaRPr lang="fr-FR" sz="1000" dirty="0"/>
                    </a:p>
                    <a:p>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rPr>
                        <a:t>dashboard.</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[3].description}}</a:t>
                      </a:r>
                      <a:endParaRPr lang="fr-FR" sz="1000" b="0" i="0" u="none" strike="noStrike" noProof="0" dirty="0">
                        <a:solidFill>
                          <a:srgbClr val="000000"/>
                        </a:solidFill>
                        <a:latin typeface="Alstom"/>
                      </a:endParaRPr>
                    </a:p>
                    <a:p>
                      <a:endParaRPr lang="fr-FR" sz="1000" dirty="0"/>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4"/>
                  </a:ext>
                </a:extLst>
              </a:tr>
            </a:tbl>
          </a:graphicData>
        </a:graphic>
      </p:graphicFrame>
      <p:sp>
        <p:nvSpPr>
          <p:cNvPr id="52" name="Espace réservé du texte 30">
            <a:extLst>
              <a:ext uri="{FF2B5EF4-FFF2-40B4-BE49-F238E27FC236}">
                <a16:creationId xmlns:a16="http://schemas.microsoft.com/office/drawing/2014/main" id="{8A98248E-22EA-36FA-5187-4BAB1CFAB261}"/>
              </a:ext>
            </a:extLst>
          </p:cNvPr>
          <p:cNvSpPr txBox="1">
            <a:spLocks/>
          </p:cNvSpPr>
          <p:nvPr/>
        </p:nvSpPr>
        <p:spPr>
          <a:xfrm>
            <a:off x="224001" y="7739250"/>
            <a:ext cx="4608511" cy="171955"/>
          </a:xfrm>
          <a:prstGeom prst="rect">
            <a:avLst/>
          </a:prstGeom>
        </p:spPr>
        <p:txBody>
          <a:bodyPr/>
          <a:lstStyle>
            <a:lvl1pPr marL="0" indent="0" algn="l" defTabSz="914400" rtl="0" eaLnBrk="1" latinLnBrk="0" hangingPunct="1">
              <a:lnSpc>
                <a:spcPct val="100000"/>
              </a:lnSpc>
              <a:spcBef>
                <a:spcPts val="0"/>
              </a:spcBef>
              <a:buFont typeface="Arial" pitchFamily="34" charset="0"/>
              <a:buNone/>
              <a:defRPr sz="1000" b="1"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dirty="0" err="1">
                <a:solidFill>
                  <a:schemeClr val="accent1"/>
                </a:solidFill>
              </a:rPr>
              <a:t>Principaux</a:t>
            </a:r>
            <a:r>
              <a:rPr lang="en-US" dirty="0">
                <a:solidFill>
                  <a:schemeClr val="accent1"/>
                </a:solidFill>
              </a:rPr>
              <a:t> </a:t>
            </a:r>
            <a:r>
              <a:rPr lang="en-US" dirty="0" err="1">
                <a:solidFill>
                  <a:schemeClr val="accent1"/>
                </a:solidFill>
              </a:rPr>
              <a:t>Filtres</a:t>
            </a:r>
            <a:r>
              <a:rPr lang="en-US" dirty="0">
                <a:solidFill>
                  <a:schemeClr val="accent1"/>
                </a:solidFill>
              </a:rPr>
              <a:t>/</a:t>
            </a:r>
            <a:r>
              <a:rPr lang="en-US" dirty="0" err="1">
                <a:solidFill>
                  <a:schemeClr val="accent1"/>
                </a:solidFill>
              </a:rPr>
              <a:t>Paramètres</a:t>
            </a:r>
            <a:endParaRPr lang="en-US" dirty="0">
              <a:solidFill>
                <a:schemeClr val="accent1"/>
              </a:solidFill>
            </a:endParaRPr>
          </a:p>
        </p:txBody>
      </p:sp>
      <p:graphicFrame>
        <p:nvGraphicFramePr>
          <p:cNvPr id="53" name="Espace réservé du contenu 31">
            <a:extLst>
              <a:ext uri="{FF2B5EF4-FFF2-40B4-BE49-F238E27FC236}">
                <a16:creationId xmlns:a16="http://schemas.microsoft.com/office/drawing/2014/main" id="{068E026C-CA68-CB64-6BF0-A2372BC83496}"/>
              </a:ext>
            </a:extLst>
          </p:cNvPr>
          <p:cNvGraphicFramePr>
            <a:graphicFrameLocks/>
          </p:cNvGraphicFramePr>
          <p:nvPr/>
        </p:nvGraphicFramePr>
        <p:xfrm>
          <a:off x="185464" y="7995065"/>
          <a:ext cx="4767737" cy="3238800"/>
        </p:xfrm>
        <a:graphic>
          <a:graphicData uri="http://schemas.openxmlformats.org/drawingml/2006/table">
            <a:tbl>
              <a:tblPr firstRow="1" bandRow="1">
                <a:tableStyleId>{5940675A-B579-460E-94D1-54222C63F5DA}</a:tableStyleId>
              </a:tblPr>
              <a:tblGrid>
                <a:gridCol w="1205689">
                  <a:extLst>
                    <a:ext uri="{9D8B030D-6E8A-4147-A177-3AD203B41FA5}">
                      <a16:colId xmlns:a16="http://schemas.microsoft.com/office/drawing/2014/main" val="20000"/>
                    </a:ext>
                  </a:extLst>
                </a:gridCol>
                <a:gridCol w="3562048">
                  <a:extLst>
                    <a:ext uri="{9D8B030D-6E8A-4147-A177-3AD203B41FA5}">
                      <a16:colId xmlns:a16="http://schemas.microsoft.com/office/drawing/2014/main" val="20001"/>
                    </a:ext>
                  </a:extLst>
                </a:gridCol>
              </a:tblGrid>
              <a:tr h="164211">
                <a:tc>
                  <a:txBody>
                    <a:bodyPr/>
                    <a:lstStyle/>
                    <a:p>
                      <a:r>
                        <a:rPr lang="en-US" sz="1000" dirty="0" err="1">
                          <a:solidFill>
                            <a:schemeClr val="bg1"/>
                          </a:solidFill>
                        </a:rPr>
                        <a:t>Filtrage</a:t>
                      </a:r>
                      <a:r>
                        <a:rPr lang="en-US" sz="1000" dirty="0">
                          <a:solidFill>
                            <a:schemeClr val="bg1"/>
                          </a:solidFill>
                        </a:rPr>
                        <a:t> par</a:t>
                      </a:r>
                    </a:p>
                  </a:txBody>
                  <a:tcPr marT="36000" marB="36000">
                    <a:lnT w="12700" cap="flat" cmpd="sng" algn="ctr">
                      <a:noFill/>
                      <a:prstDash val="solid"/>
                      <a:round/>
                      <a:headEnd type="none" w="med" len="med"/>
                      <a:tailEnd type="none" w="med" len="med"/>
                    </a:lnT>
                    <a:solidFill>
                      <a:srgbClr val="1E3246"/>
                    </a:solidFill>
                  </a:tcPr>
                </a:tc>
                <a:tc>
                  <a:txBody>
                    <a:bodyPr/>
                    <a:lstStyle/>
                    <a:p>
                      <a:pPr marL="0" marR="0" indent="0" algn="l" rtl="0" eaLnBrk="1" fontAlgn="auto" latinLnBrk="0" hangingPunct="1">
                        <a:lnSpc>
                          <a:spcPct val="100000"/>
                        </a:lnSpc>
                        <a:spcBef>
                          <a:spcPts val="0"/>
                        </a:spcBef>
                        <a:spcAft>
                          <a:spcPts val="0"/>
                        </a:spcAft>
                        <a:buClrTx/>
                        <a:buSzTx/>
                        <a:buFontTx/>
                        <a:buNone/>
                      </a:pPr>
                      <a:r>
                        <a:rPr lang="en-US" sz="1000" dirty="0">
                          <a:solidFill>
                            <a:schemeClr val="bg1"/>
                          </a:solidFill>
                        </a:rPr>
                        <a:t>Descripti</a:t>
                      </a:r>
                      <a:r>
                        <a:rPr lang="en-US" sz="1000" kern="1200" dirty="0">
                          <a:solidFill>
                            <a:schemeClr val="bg1"/>
                          </a:solidFill>
                          <a:latin typeface="+mn-lt"/>
                          <a:ea typeface="+mn-ea"/>
                          <a:cs typeface="+mn-cs"/>
                        </a:rPr>
                        <a:t>on</a:t>
                      </a:r>
                      <a:r>
                        <a:rPr lang="en-US" sz="1000" kern="1200" noProof="0" dirty="0">
                          <a:solidFill>
                            <a:schemeClr val="bg1"/>
                          </a:solidFill>
                          <a:latin typeface="+mn-lt"/>
                          <a:ea typeface="+mn-ea"/>
                          <a:cs typeface="+mn-cs"/>
                        </a:rPr>
                        <a:t> </a:t>
                      </a:r>
                      <a:endParaRPr lang="en-US" sz="1000" kern="1200" dirty="0">
                        <a:solidFill>
                          <a:schemeClr val="bg1"/>
                        </a:solidFill>
                        <a:latin typeface="+mn-lt"/>
                        <a:ea typeface="+mn-ea"/>
                        <a:cs typeface="+mn-cs"/>
                      </a:endParaRP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solidFill>
                      <a:srgbClr val="1E3246"/>
                    </a:solidFill>
                  </a:tcPr>
                </a:tc>
                <a:extLst>
                  <a:ext uri="{0D108BD9-81ED-4DB2-BD59-A6C34878D82A}">
                    <a16:rowId xmlns:a16="http://schemas.microsoft.com/office/drawing/2014/main" val="10000"/>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[0].name}}</a:t>
                      </a:r>
                      <a:endParaRPr lang="en-US" sz="1000" dirty="0">
                        <a:solidFill>
                          <a:schemeClr val="accent3"/>
                        </a:solidFill>
                      </a:endParaRPr>
                    </a:p>
                  </a:txBody>
                  <a:tcPr marT="36000" marB="36000"/>
                </a:tc>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[0].description}}</a:t>
                      </a:r>
                      <a:endParaRPr lang="en-US" sz="1000" dirty="0">
                        <a:solidFill>
                          <a:schemeClr val="accent3"/>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[1].name}}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[1].description}}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[2].name}}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[2].description}}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[3].name}}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[3].description}}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4"/>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[4].name}}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[4].description}}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76611481"/>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[5].name}}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[5].description}}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625516224"/>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[6].name}}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[6].description}}</a:t>
                      </a:r>
                      <a:endParaRPr lang="en-US" sz="1000" dirty="0">
                        <a:solidFill>
                          <a:schemeClr val="accent3"/>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568846817"/>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[7].name}}</a:t>
                      </a:r>
                      <a:endParaRPr lang="fr-FR" dirty="0"/>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[7].description}}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2083765105"/>
                  </a:ext>
                </a:extLst>
              </a:tr>
            </a:tbl>
          </a:graphicData>
        </a:graphic>
      </p:graphicFrame>
    </p:spTree>
    <p:extLst>
      <p:ext uri="{BB962C8B-B14F-4D97-AF65-F5344CB8AC3E}">
        <p14:creationId xmlns:p14="http://schemas.microsoft.com/office/powerpoint/2010/main" val="35201896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re 11"/>
          <p:cNvSpPr>
            <a:spLocks noGrp="1"/>
          </p:cNvSpPr>
          <p:nvPr>
            <p:ph type="title"/>
          </p:nvPr>
        </p:nvSpPr>
        <p:spPr/>
        <p:txBody>
          <a:bodyPr/>
          <a:lstStyle/>
          <a:p>
            <a:r>
              <a:rPr lang="en-US" dirty="0" err="1"/>
              <a:t>Liste</a:t>
            </a:r>
            <a:r>
              <a:rPr lang="en-US" dirty="0"/>
              <a:t> des variables</a:t>
            </a:r>
          </a:p>
        </p:txBody>
      </p:sp>
      <p:sp>
        <p:nvSpPr>
          <p:cNvPr id="8" name="Espace réservé de la date 7"/>
          <p:cNvSpPr>
            <a:spLocks noGrp="1"/>
          </p:cNvSpPr>
          <p:nvPr>
            <p:ph type="dt" sz="half" idx="10"/>
          </p:nvPr>
        </p:nvSpPr>
        <p:spPr/>
        <p:txBody>
          <a:bodyPr/>
          <a:lstStyle/>
          <a:p>
            <a:fld id="{0DB0EBEF-BBF9-45A2-9F96-90F68316ACBB}" type="datetime1">
              <a:rPr lang="en-US" noProof="0" smtClean="0"/>
              <a:pPr/>
              <a:t>8/30/2024</a:t>
            </a:fld>
            <a:endParaRPr lang="en-US" noProof="0"/>
          </a:p>
        </p:txBody>
      </p:sp>
      <p:sp>
        <p:nvSpPr>
          <p:cNvPr id="9" name="Espace réservé du pied de page 8"/>
          <p:cNvSpPr>
            <a:spLocks noGrp="1"/>
          </p:cNvSpPr>
          <p:nvPr>
            <p:ph type="ftr" sz="quarter" idx="11"/>
          </p:nvPr>
        </p:nvSpPr>
        <p:spPr/>
        <p:txBody>
          <a:bodyPr/>
          <a:lstStyle/>
          <a:p>
            <a:endParaRPr lang="en-US" noProof="0"/>
          </a:p>
        </p:txBody>
      </p:sp>
      <p:sp>
        <p:nvSpPr>
          <p:cNvPr id="10" name="Espace réservé du numéro de diapositive 9"/>
          <p:cNvSpPr>
            <a:spLocks noGrp="1"/>
          </p:cNvSpPr>
          <p:nvPr>
            <p:ph type="sldNum" sz="quarter" idx="12"/>
          </p:nvPr>
        </p:nvSpPr>
        <p:spPr/>
        <p:txBody>
          <a:bodyPr/>
          <a:lstStyle/>
          <a:p>
            <a:fld id="{733122C9-A0B9-462F-8757-0847AD287B63}" type="slidenum">
              <a:rPr lang="en-US" noProof="0" smtClean="0"/>
              <a:pPr/>
              <a:t>8</a:t>
            </a:fld>
            <a:endParaRPr lang="en-US" noProof="0"/>
          </a:p>
        </p:txBody>
      </p:sp>
      <p:sp>
        <p:nvSpPr>
          <p:cNvPr id="19" name="Espace réservé du contenu 18"/>
          <p:cNvSpPr>
            <a:spLocks noGrp="1"/>
          </p:cNvSpPr>
          <p:nvPr>
            <p:ph sz="quarter" idx="28"/>
          </p:nvPr>
        </p:nvSpPr>
        <p:spPr>
          <a:xfrm>
            <a:off x="288495" y="1719752"/>
            <a:ext cx="4536000" cy="812823"/>
          </a:xfrm>
        </p:spPr>
        <p:txBody>
          <a:bodyPr/>
          <a:lstStyle/>
          <a:p>
            <a:pPr algn="just"/>
            <a:r>
              <a:rPr lang="en-US" sz="1200" dirty="0"/>
              <a:t>La </a:t>
            </a:r>
            <a:r>
              <a:rPr lang="en-US" sz="1200" dirty="0" err="1"/>
              <a:t>liste</a:t>
            </a:r>
            <a:r>
              <a:rPr lang="en-US" sz="1200" dirty="0"/>
              <a:t> des variables ci-dessous </a:t>
            </a:r>
            <a:r>
              <a:rPr lang="en-US" sz="1200" dirty="0" err="1"/>
              <a:t>est</a:t>
            </a:r>
            <a:r>
              <a:rPr lang="en-US" sz="1200" dirty="0"/>
              <a:t> necessaire pour la constitution du rapport. Pour le </a:t>
            </a:r>
            <a:r>
              <a:rPr lang="en-US" sz="1200" dirty="0" err="1"/>
              <a:t>projet</a:t>
            </a:r>
            <a:r>
              <a:rPr lang="en-US" sz="1200" dirty="0"/>
              <a:t> [</a:t>
            </a:r>
            <a:r>
              <a:rPr lang="en-US" sz="1200" dirty="0" err="1"/>
              <a:t>Projet</a:t>
            </a:r>
            <a:r>
              <a:rPr lang="en-US" sz="1200" dirty="0"/>
              <a:t>] </a:t>
            </a:r>
            <a:r>
              <a:rPr lang="en-US" sz="1200" dirty="0" err="1"/>
              <a:t>leur</a:t>
            </a:r>
            <a:r>
              <a:rPr lang="en-US" sz="1200" dirty="0"/>
              <a:t> equivalence doit </a:t>
            </a:r>
            <a:r>
              <a:rPr lang="en-US" sz="1200" dirty="0" err="1"/>
              <a:t>être</a:t>
            </a:r>
            <a:r>
              <a:rPr lang="en-US" sz="1200" dirty="0"/>
              <a:t> </a:t>
            </a:r>
            <a:r>
              <a:rPr lang="en-US" sz="1200" dirty="0" err="1"/>
              <a:t>fournie</a:t>
            </a:r>
            <a:r>
              <a:rPr lang="en-US" sz="1200" dirty="0"/>
              <a:t> avec la plage de Valeur </a:t>
            </a:r>
            <a:r>
              <a:rPr lang="en-US" sz="1200" dirty="0" err="1"/>
              <a:t>associée</a:t>
            </a:r>
            <a:r>
              <a:rPr lang="en-US" sz="1200" dirty="0"/>
              <a:t> </a:t>
            </a:r>
            <a:r>
              <a:rPr lang="en-US" sz="1200" dirty="0" err="1"/>
              <a:t>en</a:t>
            </a:r>
            <a:r>
              <a:rPr lang="en-US" sz="1200" dirty="0"/>
              <a:t> </a:t>
            </a:r>
            <a:r>
              <a:rPr lang="en-US" sz="1200" dirty="0" err="1"/>
              <a:t>cas</a:t>
            </a:r>
            <a:r>
              <a:rPr lang="en-US" sz="1200" dirty="0"/>
              <a:t> de </a:t>
            </a:r>
            <a:r>
              <a:rPr lang="en-US" sz="1200" dirty="0" err="1"/>
              <a:t>demande</a:t>
            </a:r>
            <a:r>
              <a:rPr lang="en-US" sz="1200" dirty="0"/>
              <a:t> de rapport.</a:t>
            </a:r>
          </a:p>
        </p:txBody>
      </p:sp>
      <p:sp>
        <p:nvSpPr>
          <p:cNvPr id="2" name="Espace réservé du texte 30">
            <a:extLst>
              <a:ext uri="{FF2B5EF4-FFF2-40B4-BE49-F238E27FC236}">
                <a16:creationId xmlns:a16="http://schemas.microsoft.com/office/drawing/2014/main" id="{2C63DCC8-13EB-84EE-95D0-27ED69097E50}"/>
              </a:ext>
            </a:extLst>
          </p:cNvPr>
          <p:cNvSpPr txBox="1">
            <a:spLocks/>
          </p:cNvSpPr>
          <p:nvPr/>
        </p:nvSpPr>
        <p:spPr>
          <a:xfrm>
            <a:off x="252240" y="1414689"/>
            <a:ext cx="4608511" cy="171955"/>
          </a:xfrm>
          <a:prstGeom prst="rect">
            <a:avLst/>
          </a:prstGeom>
        </p:spPr>
        <p:txBody>
          <a:bodyPr/>
          <a:lstStyle>
            <a:lvl1pPr marL="0" indent="0" algn="l" defTabSz="914400" rtl="0" eaLnBrk="1" latinLnBrk="0" hangingPunct="1">
              <a:lnSpc>
                <a:spcPct val="100000"/>
              </a:lnSpc>
              <a:spcBef>
                <a:spcPts val="0"/>
              </a:spcBef>
              <a:buFont typeface="Arial" pitchFamily="34" charset="0"/>
              <a:buNone/>
              <a:defRPr sz="1000" b="1"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solidFill>
                  <a:schemeClr val="accent1"/>
                </a:solidFill>
              </a:rPr>
              <a:t>GENERAL DESCRIPTION</a:t>
            </a:r>
          </a:p>
        </p:txBody>
      </p:sp>
      <p:graphicFrame>
        <p:nvGraphicFramePr>
          <p:cNvPr id="32" name="Espace réservé du contenu 31"/>
          <p:cNvGraphicFramePr>
            <a:graphicFrameLocks/>
          </p:cNvGraphicFramePr>
          <p:nvPr>
            <p:extLst>
              <p:ext uri="{D42A27DB-BD31-4B8C-83A1-F6EECF244321}">
                <p14:modId xmlns:p14="http://schemas.microsoft.com/office/powerpoint/2010/main" val="2076183794"/>
              </p:ext>
            </p:extLst>
          </p:nvPr>
        </p:nvGraphicFramePr>
        <p:xfrm>
          <a:off x="288495" y="2772592"/>
          <a:ext cx="6726306" cy="2692800"/>
        </p:xfrm>
        <a:graphic>
          <a:graphicData uri="http://schemas.openxmlformats.org/drawingml/2006/table">
            <a:tbl>
              <a:tblPr firstRow="1" bandRow="1">
                <a:tableStyleId>{5940675A-B579-460E-94D1-54222C63F5DA}</a:tableStyleId>
              </a:tblPr>
              <a:tblGrid>
                <a:gridCol w="1866733">
                  <a:extLst>
                    <a:ext uri="{9D8B030D-6E8A-4147-A177-3AD203B41FA5}">
                      <a16:colId xmlns:a16="http://schemas.microsoft.com/office/drawing/2014/main" val="20000"/>
                    </a:ext>
                  </a:extLst>
                </a:gridCol>
                <a:gridCol w="4859573">
                  <a:extLst>
                    <a:ext uri="{9D8B030D-6E8A-4147-A177-3AD203B41FA5}">
                      <a16:colId xmlns:a16="http://schemas.microsoft.com/office/drawing/2014/main" val="20001"/>
                    </a:ext>
                  </a:extLst>
                </a:gridCol>
              </a:tblGrid>
              <a:tr h="164211">
                <a:tc>
                  <a:txBody>
                    <a:bodyPr/>
                    <a:lstStyle/>
                    <a:p>
                      <a:r>
                        <a:rPr lang="en-US" sz="1000" dirty="0">
                          <a:solidFill>
                            <a:schemeClr val="bg1"/>
                          </a:solidFill>
                        </a:rPr>
                        <a:t>Variable</a:t>
                      </a:r>
                    </a:p>
                  </a:txBody>
                  <a:tcPr marT="36000" marB="36000">
                    <a:lnT w="12700" cap="flat" cmpd="sng" algn="ctr">
                      <a:noFill/>
                      <a:prstDash val="solid"/>
                      <a:round/>
                      <a:headEnd type="none" w="med" len="med"/>
                      <a:tailEnd type="none" w="med" len="med"/>
                    </a:lnT>
                    <a:solidFill>
                      <a:srgbClr val="1E3246"/>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bg1"/>
                          </a:solidFill>
                        </a:rPr>
                        <a:t>Description</a:t>
                      </a: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solidFill>
                      <a:srgbClr val="1E3246"/>
                    </a:solidFill>
                  </a:tcPr>
                </a:tc>
                <a:extLst>
                  <a:ext uri="{0D108BD9-81ED-4DB2-BD59-A6C34878D82A}">
                    <a16:rowId xmlns:a16="http://schemas.microsoft.com/office/drawing/2014/main" val="10000"/>
                  </a:ext>
                </a:extLst>
              </a:tr>
              <a:tr h="164211">
                <a:tc>
                  <a:txBody>
                    <a:bodyPr/>
                    <a:lstStyle/>
                    <a:p>
                      <a:pPr marL="0" lvl="0" indent="0" algn="l">
                        <a:lnSpc>
                          <a:spcPct val="100000"/>
                        </a:lnSpc>
                        <a:buNone/>
                      </a:pPr>
                      <a:r>
                        <a:rPr lang="en-US" sz="1000" b="0" i="0" u="none" strike="noStrike" baseline="0" noProof="0" dirty="0">
                          <a:solidFill>
                            <a:srgbClr val="1E3246"/>
                          </a:solidFill>
                          <a:latin typeface="Alstom"/>
                        </a:rPr>
                        <a:t>REGION</a:t>
                      </a:r>
                      <a:r>
                        <a:rPr lang="en-US" sz="1000" b="0" i="0" u="none" strike="noStrike" baseline="0" noProof="0" dirty="0" err="1">
                          <a:solidFill>
                            <a:srgbClr val="1E3246"/>
                          </a:solidFill>
                          <a:latin typeface="Alstom"/>
                        </a:rPr>
                        <a:t/>
                      </a:r>
                      <a:r>
                        <a:rPr lang="en-US" sz="1000" b="0" i="0" u="none" strike="noStrike" baseline="0" noProof="0" dirty="0">
                          <a:solidFill>
                            <a:srgbClr val="1E3246"/>
                          </a:solidFill>
                          <a:latin typeface="Alstom"/>
                        </a:rPr>
                        <a:t/>
                      </a:r>
                      <a:endParaRPr lang="fr-FR" dirty="0"/>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Region represents the geographical area associated with a train's operation. It is used in various dashboards for analyzing trends and notifications.</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64211">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affectation.train</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b="0" i="0" u="none" strike="noStrike" noProof="0" dirty="0">
                        <a:solidFill>
                          <a:srgbClr val="000000"/>
                        </a:solidFill>
                        <a:latin typeface="Alstom"/>
                      </a:endParaRPr>
                    </a:p>
                  </a:txBody>
                  <a:tcPr marT="36000" marB="36000"/>
                </a:tc>
                <a:tc>
                  <a:txBody>
                    <a:bodyPr/>
                    <a:lstStyle/>
                    <a:p>
                      <a:pPr marL="0" marR="0" lvl="0" indent="0" algn="l" defTabSz="914400">
                        <a:lnSpc>
                          <a:spcPct val="100000"/>
                        </a:lnSpc>
                        <a:spcBef>
                          <a:spcPts val="0"/>
                        </a:spcBef>
                        <a:spcAft>
                          <a:spcPts val="0"/>
                        </a:spcAft>
                        <a:buNone/>
                        <a:tabLst/>
                        <a:defRPr/>
                      </a:pPr>
                      <a:r>
                        <a:rPr lang="en-US" sz="1000" b="0" i="0" u="none" strike="noStrike" noProof="0" dirty="0">
                          <a:solidFill>
                            <a:srgbClr val="1E3246"/>
                          </a:solidFill>
                          <a:latin typeface="Alstom"/>
                        </a:rPr>
                        <a:t>This variable represents the train assigned to a specific task or event. It is used in operational data for tracking purposes.</a:t>
                      </a:r>
                      <a:endParaRPr lang="en-US" sz="1000" dirty="0">
                        <a:solidFill>
                          <a:schemeClr val="accent3"/>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164211">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cause.coding</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b="0" i="0" u="none" strike="noStrike" noProof="0" dirty="0">
                        <a:solidFill>
                          <a:srgbClr val="000000"/>
                        </a:solidFill>
                        <a:latin typeface="Alstom"/>
                      </a:endParaRPr>
                    </a:p>
                  </a:txBody>
                  <a:tcPr marT="36000" marB="36000"/>
                </a:tc>
                <a:tc>
                  <a:txBody>
                    <a:bodyPr/>
                    <a:lstStyle/>
                    <a:p>
                      <a:pPr lvl="0">
                        <a:buNone/>
                      </a:pPr>
                      <a:r>
                        <a:rPr lang="en-US" sz="1000" b="0" i="0" u="none" strike="noStrike" noProof="0" dirty="0">
                          <a:solidFill>
                            <a:srgbClr val="1E3246"/>
                          </a:solidFill>
                          <a:latin typeface="Alstom"/>
                        </a:rPr>
                        <a:t>This variable encodes the cause of an event in the maintenance system. It is used to classify and analyze different types of issues that occur.</a:t>
                      </a:r>
                      <a:endParaRPr lang="en-US" sz="1000" dirty="0">
                        <a:solidFill>
                          <a:schemeClr val="accent3"/>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r h="164211">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cause.group</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b="0" i="0" u="none" strike="noStrike" noProof="0" dirty="0">
                        <a:solidFill>
                          <a:srgbClr val="000000"/>
                        </a:solidFill>
                        <a:latin typeface="Alstom"/>
                      </a:endParaRPr>
                    </a:p>
                  </a:txBody>
                  <a:tcPr marT="36000" marB="36000"/>
                </a:tc>
                <a:tc>
                  <a:txBody>
                    <a:bodyPr/>
                    <a:lstStyle/>
                    <a:p>
                      <a:pPr lvl="0">
                        <a:buNone/>
                      </a:pPr>
                      <a:r>
                        <a:rPr lang="en-US" sz="1000" b="0" i="0" u="none" strike="noStrike" noProof="0" dirty="0">
                          <a:solidFill>
                            <a:srgbClr val="1E3246"/>
                          </a:solidFill>
                          <a:latin typeface="Alstom"/>
                        </a:rPr>
                        <a:t>This variable categorizes the cause of events for maintenance purposes. It is used in various plots to analyze event distributions.</a:t>
                      </a:r>
                      <a:endParaRPr lang="fr-FR" dirty="0"/>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4"/>
                  </a:ext>
                </a:extLst>
              </a:tr>
              <a:tr h="164211">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cause.label</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b="0" i="0" u="none" strike="noStrike" noProof="0" dirty="0">
                        <a:solidFill>
                          <a:srgbClr val="000000"/>
                        </a:solidFill>
                        <a:latin typeface="Alstom"/>
                      </a:endParaRPr>
                    </a:p>
                  </a:txBody>
                  <a:tcPr marT="36000" marB="36000"/>
                </a:tc>
                <a:tc>
                  <a:txBody>
                    <a:bodyPr/>
                    <a:lstStyle/>
                    <a:p>
                      <a:pPr lvl="0">
                        <a:buNone/>
                      </a:pPr>
                      <a:r>
                        <a:rPr lang="en-US" sz="1000" b="0" i="0" u="none" strike="noStrike" noProof="0" dirty="0">
                          <a:solidFill>
                            <a:srgbClr val="1E3246"/>
                          </a:solidFill>
                          <a:latin typeface="Alstom"/>
                        </a:rPr>
                        <a:t>The variable 'cause.label' is used to categorize causes in the dashboard. It helps in identifying the reasons for specific events.</a:t>
                      </a:r>
                      <a:endParaRPr lang="fr-FR" dirty="0"/>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5"/>
                  </a:ext>
                </a:extLst>
              </a:tr>
              <a:tr h="164211">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damage.coding</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b="0" i="0" u="none" strike="noStrike" noProof="0" dirty="0">
                        <a:solidFill>
                          <a:srgbClr val="000000"/>
                        </a:solidFill>
                        <a:latin typeface="Alstom"/>
                      </a:endParaRPr>
                    </a:p>
                  </a:txBody>
                  <a:tcPr marT="36000" marB="36000"/>
                </a:tc>
                <a:tc>
                  <a:txBody>
                    <a:bodyPr/>
                    <a:lstStyle/>
                    <a:p>
                      <a:pPr lvl="0">
                        <a:buNone/>
                      </a:pPr>
                      <a:r>
                        <a:rPr lang="en-US" sz="1000" b="0" i="0" u="none" strike="noStrike" noProof="0" dirty="0">
                          <a:solidFill>
                            <a:srgbClr val="1E3246"/>
                          </a:solidFill>
                          <a:latin typeface="Alstom"/>
                        </a:rPr>
                        <a:t>This variable categorizes the type of damage for maintenance purposes. It is used in various dashboards to analyze and filter damage-related notifications.</a:t>
                      </a:r>
                      <a:endParaRPr lang="fr-FR" dirty="0"/>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6"/>
                  </a:ext>
                </a:extLst>
              </a:tr>
              <a:tr h="164211">
                <a:tc>
                  <a:txBody>
                    <a:bodyPr/>
                    <a:lstStyle/>
                    <a:p>
                      <a:pPr lvl="0" algn="l">
                        <a:lnSpc>
                          <a:spcPct val="100000"/>
                        </a:lnSpc>
                        <a:spcBef>
                          <a:spcPts val="0"/>
                        </a:spcBef>
                        <a:spcAft>
                          <a:spcPts val="0"/>
                        </a:spcAft>
                        <a:buNone/>
                      </a:pPr>
                      <a:r>
                        <a:rPr lang="en-US" sz="1000" b="0" i="0" u="none" strike="noStrike" noProof="0" dirty="0">
                          <a:solidFill>
                            <a:srgbClr val="1E3246"/>
                          </a:solidFill>
                        </a:rPr>
                        <a:t>damage.group</a:t>
                      </a:r>
                      <a:r>
                        <a:rPr lang="en-US" sz="1000" b="0" i="0" u="none" strike="noStrike" noProof="0" dirty="0" err="1">
                          <a:solidFill>
                            <a:srgbClr val="1E3246"/>
                          </a:solidFill>
                        </a:rPr>
                        <a:t/>
                      </a:r>
                      <a:r>
                        <a:rPr lang="en-US" sz="1000" b="0" i="0" u="none" strike="noStrike" noProof="0" dirty="0">
                          <a:solidFill>
                            <a:srgbClr val="1E3246"/>
                          </a:solidFill>
                        </a:rPr>
                        <a:t/>
                      </a:r>
                      <a:endParaRPr lang="en-US" sz="1000" b="0" i="0" u="none" strike="noStrike" noProof="0" dirty="0">
                        <a:solidFill>
                          <a:srgbClr val="000000"/>
                        </a:solidFill>
                      </a:endParaRPr>
                    </a:p>
                  </a:txBody>
                  <a:tcPr marT="36000" marB="36000"/>
                </a:tc>
                <a:tc>
                  <a:txBody>
                    <a:bodyPr/>
                    <a:lstStyle/>
                    <a:p>
                      <a:pPr lvl="0">
                        <a:buNone/>
                      </a:pPr>
                      <a:r>
                        <a:rPr lang="en-US" sz="1000" b="0" i="0" u="none" strike="noStrike" noProof="0" dirty="0">
                          <a:solidFill>
                            <a:srgbClr val="1E3246"/>
                          </a:solidFill>
                          <a:latin typeface="Alstom"/>
                        </a:rPr>
                        <a:t>This variable categorizes the type of damage reported. It is used for maintenance and operational analysis.</a:t>
                      </a:r>
                      <a:endParaRPr lang="fr-FR" dirty="0"/>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7"/>
                  </a:ext>
                </a:extLst>
              </a:tr>
              <a:tr h="164211">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damage.label</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b="0" i="0" u="none" strike="noStrike" noProof="0" dirty="0">
                        <a:solidFill>
                          <a:srgbClr val="000000"/>
                        </a:solidFill>
                        <a:latin typeface="Alstom"/>
                      </a:endParaRPr>
                    </a:p>
                  </a:txBody>
                  <a:tcPr marT="36000" marB="36000"/>
                </a:tc>
                <a:tc>
                  <a:txBody>
                    <a:bodyPr/>
                    <a:lstStyle/>
                    <a:p>
                      <a:pPr lvl="0">
                        <a:buNone/>
                      </a:pPr>
                      <a:r>
                        <a:rPr lang="en-US" sz="1000" b="0" i="0" u="none" strike="noStrike" noProof="0" dirty="0">
                          <a:solidFill>
                            <a:srgbClr val="1E3246"/>
                          </a:solidFill>
                          <a:latin typeface="Alstom"/>
                        </a:rPr>
                        <a:t>This variable represents the label for a type of damage recorded in the system. It is used in various dashboards to categorize and identify damage events.</a:t>
                      </a:r>
                      <a:endParaRPr lang="fr-FR" dirty="0"/>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8"/>
                  </a:ext>
                </a:extLst>
              </a:tr>
              <a:tr h="164211">
                <a:tc>
                  <a:txBody>
                    <a:bodyPr/>
                    <a:lstStyle/>
                    <a:p>
                      <a:pPr marL="0" lvl="0" indent="0" algn="l">
                        <a:lnSpc>
                          <a:spcPct val="100000"/>
                        </a:lnSpc>
                        <a:buNone/>
                      </a:pPr>
                      <a:r>
                        <a:rPr lang="en-US" sz="1000" b="0" i="0" u="none" strike="noStrike" baseline="0" noProof="0" dirty="0">
                          <a:solidFill>
                            <a:srgbClr val="1E3246"/>
                          </a:solidFill>
                          <a:latin typeface="Alstom"/>
                        </a:rPr>
                        <a:t>date</a:t>
                      </a:r>
                      <a:r>
                        <a:rPr lang="en-US" sz="1000" b="0" i="0" u="none" strike="noStrike" baseline="0" noProof="0" dirty="0" err="1">
                          <a:solidFill>
                            <a:srgbClr val="1E3246"/>
                          </a:solidFill>
                          <a:latin typeface="Alstom"/>
                        </a:rPr>
                        <a:t/>
                      </a:r>
                      <a:r>
                        <a:rPr lang="en-US" sz="1000" b="0" i="0" u="none" strike="noStrike" baseline="0" noProof="0" dirty="0">
                          <a:solidFill>
                            <a:srgbClr val="1E3246"/>
                          </a:solidFill>
                          <a:latin typeface="Alstom"/>
                        </a:rPr>
                        <a:t/>
                      </a:r>
                    </a:p>
                  </a:txBody>
                  <a:tcPr marT="36000" marB="36000"/>
                </a:tc>
                <a:tc>
                  <a:txBody>
                    <a:bodyPr/>
                    <a:lstStyle/>
                    <a:p>
                      <a:pPr lvl="0">
                        <a:buNone/>
                      </a:pPr>
                      <a:r>
                        <a:rPr lang="en-US" sz="1000" b="0" i="0" u="none" strike="noStrike" noProof="0" dirty="0">
                          <a:solidFill>
                            <a:srgbClr val="1E3246"/>
                          </a:solidFill>
                          <a:latin typeface="Alstom"/>
                        </a:rPr>
                        <a:t>This variable represents the date when data was recorded. It is used in various dashboards for event correlation and historical analysis.</a:t>
                      </a:r>
                      <a:endParaRPr lang="en-US" sz="1000" dirty="0">
                        <a:solidFill>
                          <a:schemeClr val="accent3"/>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9"/>
                  </a:ext>
                </a:extLst>
              </a:tr>
              <a:tr h="164211">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equipment</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b="0" i="0" u="none" strike="noStrike" noProof="0" dirty="0">
                        <a:solidFill>
                          <a:srgbClr val="000000"/>
                        </a:solidFill>
                        <a:latin typeface="Alstom"/>
                      </a:endParaRPr>
                    </a:p>
                  </a:txBody>
                  <a:tcPr marT="36000" marB="36000"/>
                </a:tc>
                <a:tc>
                  <a:txBody>
                    <a:bodyPr/>
                    <a:lstStyle/>
                    <a:p>
                      <a:pPr lvl="0">
                        <a:buNone/>
                      </a:pPr>
                      <a:r>
                        <a:rPr lang="en-US" sz="1000" b="0" i="0" u="none" strike="noStrike" noProof="0" dirty="0">
                          <a:solidFill>
                            <a:srgbClr val="1E3246"/>
                          </a:solidFill>
                          <a:latin typeface="Alstom"/>
                        </a:rPr>
                        <a:t>Indicates whether a specific piece of equipment is in use or not. Used across various dashboards for maintenance and operational tracking.</a:t>
                      </a:r>
                      <a:endParaRPr lang="fr-FR" dirty="0"/>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517832494"/>
                  </a:ext>
                </a:extLst>
              </a:tr>
              <a:tr h="164211">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events</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b="0" i="0" u="none" strike="noStrike" noProof="0">
                        <a:solidFill>
                          <a:srgbClr val="000000"/>
                        </a:solidFill>
                        <a:latin typeface="Alstom"/>
                      </a:endParaRPr>
                    </a:p>
                  </a:txBody>
                  <a:tcPr marT="36000" marB="36000">
                    <a:lnB w="12700" cap="flat" cmpd="sng" algn="ctr">
                      <a:noFill/>
                      <a:prstDash val="solid"/>
                      <a:round/>
                      <a:headEnd type="none" w="med" len="med"/>
                      <a:tailEnd type="none" w="med" len="med"/>
                    </a:lnB>
                  </a:tcPr>
                </a:tc>
                <a:tc>
                  <a:txBody>
                    <a:bodyPr/>
                    <a:lstStyle/>
                    <a:p>
                      <a:pPr lvl="0">
                        <a:buNone/>
                      </a:pPr>
                      <a:r>
                        <a:rPr lang="en-US" sz="1000" b="0" i="0" u="none" strike="noStrike" noProof="0" dirty="0">
                          <a:solidFill>
                            <a:srgbClr val="1E3246"/>
                          </a:solidFill>
                          <a:latin typeface="Alstom"/>
                        </a:rPr>
                        <a:t>Events data is recorded as context data for various operational events. It helps in identifying and tracking specific incidents or notifications.</a:t>
                      </a:r>
                      <a:endParaRPr lang="en-US" sz="1000" dirty="0">
                        <a:solidFill>
                          <a:schemeClr val="accent3"/>
                        </a:solidFill>
                      </a:endParaRPr>
                    </a:p>
                  </a:txBody>
                  <a:tcPr marT="36000" marB="36000">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extLst>
                  <a:ext uri="{0D108BD9-81ED-4DB2-BD59-A6C34878D82A}">
                    <a16:rowId xmlns:a16="http://schemas.microsoft.com/office/drawing/2014/main" val="873072045"/>
                  </a:ext>
                </a:extLst>
              </a:tr>
            </a:tbl>
          </a:graphicData>
        </a:graphic>
      </p:graphicFrame>
      <p:sp>
        <p:nvSpPr>
          <p:cNvPr id="5" name="Espace réservé du texte 30">
            <a:extLst>
              <a:ext uri="{FF2B5EF4-FFF2-40B4-BE49-F238E27FC236}">
                <a16:creationId xmlns:a16="http://schemas.microsoft.com/office/drawing/2014/main" id="{08BE0149-F380-F9A7-079E-0C74F69DCDF8}"/>
              </a:ext>
            </a:extLst>
          </p:cNvPr>
          <p:cNvSpPr txBox="1">
            <a:spLocks/>
          </p:cNvSpPr>
          <p:nvPr/>
        </p:nvSpPr>
        <p:spPr>
          <a:xfrm>
            <a:off x="223991" y="7363327"/>
            <a:ext cx="4608511" cy="171955"/>
          </a:xfrm>
          <a:prstGeom prst="rect">
            <a:avLst/>
          </a:prstGeom>
        </p:spPr>
        <p:txBody>
          <a:bodyPr/>
          <a:lstStyle>
            <a:lvl1pPr marL="0" indent="0" algn="l" defTabSz="914400" rtl="0" eaLnBrk="1" latinLnBrk="0" hangingPunct="1">
              <a:lnSpc>
                <a:spcPct val="100000"/>
              </a:lnSpc>
              <a:spcBef>
                <a:spcPts val="0"/>
              </a:spcBef>
              <a:buFont typeface="Arial" pitchFamily="34" charset="0"/>
              <a:buNone/>
              <a:defRPr sz="1000" b="1"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solidFill>
                  <a:schemeClr val="accent1"/>
                </a:solidFill>
              </a:rPr>
              <a:t>NOTE</a:t>
            </a:r>
          </a:p>
        </p:txBody>
      </p:sp>
      <p:sp>
        <p:nvSpPr>
          <p:cNvPr id="7" name="ZoneTexte 6">
            <a:extLst>
              <a:ext uri="{FF2B5EF4-FFF2-40B4-BE49-F238E27FC236}">
                <a16:creationId xmlns:a16="http://schemas.microsoft.com/office/drawing/2014/main" id="{574ED0B1-260D-CEBE-6DAE-2381826AACAB}"/>
              </a:ext>
            </a:extLst>
          </p:cNvPr>
          <p:cNvSpPr txBox="1"/>
          <p:nvPr/>
        </p:nvSpPr>
        <p:spPr>
          <a:xfrm>
            <a:off x="207296" y="7539148"/>
            <a:ext cx="4603427" cy="2462213"/>
          </a:xfrm>
          <a:prstGeom prst="rect">
            <a:avLst/>
          </a:prstGeom>
          <a:noFill/>
        </p:spPr>
        <p:txBody>
          <a:bodyPr wrap="square">
            <a:spAutoFit/>
          </a:bodyPr>
          <a:lstStyle/>
          <a:p>
            <a:pPr algn="just" rtl="0"/>
            <a:r>
              <a:rPr lang="fr-FR" sz="1200" dirty="0"/>
              <a:t>Les illustrations fournissent un aperçu des représentations graphiques et ne préjugent pas des données pouvant être contenues dans le rapport. En effet, les données peuvent évoluer au cours du projet et dépendent entièrement de celui-ci.</a:t>
            </a:r>
          </a:p>
          <a:p>
            <a:pPr algn="just" rtl="0"/>
            <a:endParaRPr lang="fr-FR" sz="1200" dirty="0"/>
          </a:p>
          <a:p>
            <a:pPr algn="just" rtl="0"/>
            <a:endParaRPr lang="fr-FR" sz="1200" dirty="0"/>
          </a:p>
          <a:p>
            <a:pPr algn="just" rtl="0"/>
            <a:endParaRPr lang="fr-FR" sz="1200" dirty="0"/>
          </a:p>
          <a:p>
            <a:pPr algn="just" rtl="0"/>
            <a:r>
              <a:rPr lang="fr-FR" sz="1000" dirty="0"/>
              <a:t>Toute reproduction ou distribution non autorisée de ce rapport est interdite. Les informations contenues dans ce document sont confidentielles et destinées uniquement aux parties mentionnées. L'utilisation ou la divulgation non autorisée de ces informations est passible de poursuites judiciaires. Les représentations graphiques sont fournies à titre indicatif et ne sauraient engager la responsabilité de l'émetteur quant à l'exhaustivité ou l'exactitude des données présentées. Les données sont sujettes à des modifications au fil du projet et doivent être interprétées dans ce contexte.</a:t>
            </a:r>
          </a:p>
        </p:txBody>
      </p:sp>
    </p:spTree>
    <p:extLst>
      <p:ext uri="{BB962C8B-B14F-4D97-AF65-F5344CB8AC3E}">
        <p14:creationId xmlns:p14="http://schemas.microsoft.com/office/powerpoint/2010/main" val="4278137385"/>
      </p:ext>
    </p:extLst>
  </p:cSld>
  <p:clrMapOvr>
    <a:masterClrMapping/>
  </p:clrMapOvr>
</p:sld>
</file>

<file path=ppt/theme/theme1.xml><?xml version="1.0" encoding="utf-8"?>
<a:theme xmlns:a="http://schemas.openxmlformats.org/drawingml/2006/main" name="ALSTOM">
  <a:themeElements>
    <a:clrScheme name="ALSTOM PPT">
      <a:dk1>
        <a:srgbClr val="000000"/>
      </a:dk1>
      <a:lt1>
        <a:srgbClr val="FFFFFF"/>
      </a:lt1>
      <a:dk2>
        <a:srgbClr val="7F7F7F"/>
      </a:dk2>
      <a:lt2>
        <a:srgbClr val="D8D8D8"/>
      </a:lt2>
      <a:accent1>
        <a:srgbClr val="DC3223"/>
      </a:accent1>
      <a:accent2>
        <a:srgbClr val="EB827D"/>
      </a:accent2>
      <a:accent3>
        <a:srgbClr val="1E3246"/>
      </a:accent3>
      <a:accent4>
        <a:srgbClr val="788291"/>
      </a:accent4>
      <a:accent5>
        <a:srgbClr val="19AA6E"/>
      </a:accent5>
      <a:accent6>
        <a:srgbClr val="73CDAA"/>
      </a:accent6>
      <a:hlink>
        <a:srgbClr val="6F98C1"/>
      </a:hlink>
      <a:folHlink>
        <a:srgbClr val="6F98C1"/>
      </a:folHlink>
    </a:clrScheme>
    <a:fontScheme name="Alstom Medium - Alstom">
      <a:majorFont>
        <a:latin typeface="Alstom Medium"/>
        <a:ea typeface=""/>
        <a:cs typeface=""/>
      </a:majorFont>
      <a:minorFont>
        <a:latin typeface="Alstom"/>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resentation1" id="{F069B430-CA6D-4036-92EC-2D1E457B67E1}" vid="{17128A8E-6F98-42B2-A86D-4C67A4960ACD}"/>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6179BC1CDF7284DB7669EAE248C61BD" ma:contentTypeVersion="21" ma:contentTypeDescription="Create a new document." ma:contentTypeScope="" ma:versionID="68a300b5487fbcb0ce7db9b6c57629a4">
  <xsd:schema xmlns:xsd="http://www.w3.org/2001/XMLSchema" xmlns:xs="http://www.w3.org/2001/XMLSchema" xmlns:p="http://schemas.microsoft.com/office/2006/metadata/properties" xmlns:ns2="c05ccd63-c30c-4a57-b842-f2b670a230ac" xmlns:ns3="4727953b-23bc-4ba4-8a57-3e403cc85a63" xmlns:ns4="e56652a7-f0cd-4c39-9267-b343502194c5" targetNamespace="http://schemas.microsoft.com/office/2006/metadata/properties" ma:root="true" ma:fieldsID="e35762ff5c8d632fa75571bc0b53a13a" ns2:_="" ns3:_="" ns4:_="">
    <xsd:import namespace="c05ccd63-c30c-4a57-b842-f2b670a230ac"/>
    <xsd:import namespace="4727953b-23bc-4ba4-8a57-3e403cc85a63"/>
    <xsd:import namespace="e56652a7-f0cd-4c39-9267-b343502194c5"/>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element ref="ns2:MediaLengthInSeconds" minOccurs="0"/>
                <xsd:element ref="ns4:TaxCatchAll" minOccurs="0"/>
                <xsd:element ref="ns2:lcf76f155ced4ddcb4097134ff3c332f" minOccurs="0"/>
                <xsd:element ref="ns2:MediaServiceLocation"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05ccd63-c30c-4a57-b842-f2b670a230a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LengthInSeconds" ma:index="19" nillable="true" ma:displayName="Length (seconds)" ma:internalName="MediaLengthInSeconds" ma:readOnly="true">
      <xsd:simpleType>
        <xsd:restriction base="dms:Unknown"/>
      </xsd:simpleType>
    </xsd:element>
    <xsd:element name="lcf76f155ced4ddcb4097134ff3c332f" ma:index="22" nillable="true" ma:taxonomy="true" ma:internalName="lcf76f155ced4ddcb4097134ff3c332f" ma:taxonomyFieldName="MediaServiceImageTags" ma:displayName="Image Tags" ma:readOnly="false" ma:fieldId="{5cf76f15-5ced-4ddc-b409-7134ff3c332f}" ma:taxonomyMulti="true" ma:sspId="94e9c50c-adad-47e0-bda4-8b73f4f42230" ma:termSetId="09814cd3-568e-fe90-9814-8d621ff8fb84" ma:anchorId="fba54fb3-c3e1-fe81-a776-ca4b69148c4d" ma:open="true" ma:isKeyword="false">
      <xsd:complexType>
        <xsd:sequence>
          <xsd:element ref="pc:Terms" minOccurs="0" maxOccurs="1"/>
        </xsd:sequence>
      </xsd:complexType>
    </xsd:element>
    <xsd:element name="MediaServiceLocation" ma:index="23" nillable="true" ma:displayName="Location" ma:indexed="true" ma:internalName="MediaServiceLocation" ma:readOnly="true">
      <xsd:simpleType>
        <xsd:restriction base="dms:Text"/>
      </xsd:simpleType>
    </xsd:element>
    <xsd:element name="MediaServiceObjectDetectorVersions" ma:index="24"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4727953b-23bc-4ba4-8a57-3e403cc85a63"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e56652a7-f0cd-4c39-9267-b343502194c5" elementFormDefault="qualified">
    <xsd:import namespace="http://schemas.microsoft.com/office/2006/documentManagement/types"/>
    <xsd:import namespace="http://schemas.microsoft.com/office/infopath/2007/PartnerControls"/>
    <xsd:element name="TaxCatchAll" ma:index="20" nillable="true" ma:displayName="Taxonomy Catch All Column" ma:hidden="true" ma:list="{cc3321ac-079c-4703-8e70-785dcef16c87}" ma:internalName="TaxCatchAll" ma:showField="CatchAllData" ma:web="4727953b-23bc-4ba4-8a57-3e403cc85a63">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e56652a7-f0cd-4c39-9267-b343502194c5" xsi:nil="true"/>
    <lcf76f155ced4ddcb4097134ff3c332f xmlns="c05ccd63-c30c-4a57-b842-f2b670a230ac">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C0CB7EBE-ACDA-4522-9317-34A52E4F7088}">
  <ds:schemaRefs>
    <ds:schemaRef ds:uri="4727953b-23bc-4ba4-8a57-3e403cc85a63"/>
    <ds:schemaRef ds:uri="c05ccd63-c30c-4a57-b842-f2b670a230ac"/>
    <ds:schemaRef ds:uri="e56652a7-f0cd-4c39-9267-b343502194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6348EA69-AA91-49B6-B9A4-890A546FEF89}">
  <ds:schemaRefs>
    <ds:schemaRef ds:uri="http://schemas.microsoft.com/sharepoint/v3/contenttype/forms"/>
  </ds:schemaRefs>
</ds:datastoreItem>
</file>

<file path=customXml/itemProps3.xml><?xml version="1.0" encoding="utf-8"?>
<ds:datastoreItem xmlns:ds="http://schemas.openxmlformats.org/officeDocument/2006/customXml" ds:itemID="{D908318D-F824-4648-BBD4-AE4919B94DA2}">
  <ds:schemaRefs>
    <ds:schemaRef ds:uri="http://purl.org/dc/dcmitype/"/>
    <ds:schemaRef ds:uri="http://schemas.microsoft.com/office/infopath/2007/PartnerControls"/>
    <ds:schemaRef ds:uri="http://purl.org/dc/terms/"/>
    <ds:schemaRef ds:uri="c05ccd63-c30c-4a57-b842-f2b670a230ac"/>
    <ds:schemaRef ds:uri="http://schemas.microsoft.com/office/2006/documentManagement/types"/>
    <ds:schemaRef ds:uri="http://purl.org/dc/elements/1.1/"/>
    <ds:schemaRef ds:uri="e56652a7-f0cd-4c39-9267-b343502194c5"/>
    <ds:schemaRef ds:uri="http://schemas.openxmlformats.org/package/2006/metadata/core-properties"/>
    <ds:schemaRef ds:uri="4727953b-23bc-4ba4-8a57-3e403cc85a63"/>
    <ds:schemaRef ds:uri="http://schemas.microsoft.com/office/2006/metadata/properties"/>
    <ds:schemaRef ds:uri="http://www.w3.org/XML/1998/namespace"/>
  </ds:schemaRefs>
</ds:datastoreItem>
</file>

<file path=docMetadata/LabelInfo.xml><?xml version="1.0" encoding="utf-8"?>
<clbl:labelList xmlns:clbl="http://schemas.microsoft.com/office/2020/mipLabelMetadata">
  <clbl:label id="{202412c0-1e7d-4ccc-99a7-7c8f0a21f86d}" enabled="1" method="Standard" siteId="{0d993ad3-fa73-421a-b129-1fe5590103f3}" removed="0"/>
</clbl:labelList>
</file>

<file path=docProps/app.xml><?xml version="1.0" encoding="utf-8"?>
<Properties xmlns="http://schemas.openxmlformats.org/officeDocument/2006/extended-properties" xmlns:vt="http://schemas.openxmlformats.org/officeDocument/2006/docPropsVTypes">
  <Template/>
  <TotalTime>1585</TotalTime>
  <Words>1228</Words>
  <Application>Microsoft Office PowerPoint</Application>
  <PresentationFormat>Personnalisé</PresentationFormat>
  <Paragraphs>194</Paragraphs>
  <Slides>8</Slides>
  <Notes>8</Notes>
  <HiddenSlides>0</HiddenSlides>
  <MMClips>0</MMClips>
  <ScaleCrop>false</ScaleCrop>
  <HeadingPairs>
    <vt:vector size="4" baseType="variant">
      <vt:variant>
        <vt:lpstr>Thème</vt:lpstr>
      </vt:variant>
      <vt:variant>
        <vt:i4>1</vt:i4>
      </vt:variant>
      <vt:variant>
        <vt:lpstr>Titres des diapositives</vt:lpstr>
      </vt:variant>
      <vt:variant>
        <vt:i4>8</vt:i4>
      </vt:variant>
    </vt:vector>
  </HeadingPairs>
  <TitlesOfParts>
    <vt:vector size="9" baseType="lpstr">
      <vt:lpstr>ALSTOM</vt:lpstr>
      <vt:lpstr>Présentation PowerPoint</vt:lpstr>
      <vt:lpstr>Constitution du rapport {{dashboard.index}}/{{dashboard.count}}</vt:lpstr>
      <vt:lpstr>Constitution du rapport {{dashboard.index}}/{{dashboard.count}}</vt:lpstr>
      <vt:lpstr>Constitution du rapport {{dashboard.index}}/{{dashboard.count}}</vt:lpstr>
      <vt:lpstr>Constitution du rapport {{dashboard.index}}/{{dashboard.count}}</vt:lpstr>
      <vt:lpstr>Constitution du rapport {{dashboard.index}}/{{dashboard.count}}</vt:lpstr>
      <vt:lpstr>Constitution du rapport {{dashboard.index}}/{{dashboard.count}}</vt:lpstr>
      <vt:lpstr>Liste des variables</vt:lpstr>
    </vt:vector>
  </TitlesOfParts>
  <Manager>ALSTOM</Manager>
  <Company>ALSTOM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ALSTOM</dc:subject>
  <dc:creator>LE-CARO Pauline</dc:creator>
  <cp:lastModifiedBy>JAFFRENNOU Marc</cp:lastModifiedBy>
  <cp:revision>290</cp:revision>
  <dcterms:created xsi:type="dcterms:W3CDTF">2020-01-20T13:41:19Z</dcterms:created>
  <dcterms:modified xsi:type="dcterms:W3CDTF">2024-08-30T07:39:48Z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0x01010016179BC1CDF7284DB7669EAE248C61BD</vt:lpwstr>
  </property>
  <property fmtid="{D5CDD505-2E9C-101B-9397-08002B2CF9AE}" pid="3" name="ClassificationContentMarkingHeaderLocations">
    <vt:lpwstr>ALSTOM:14</vt:lpwstr>
  </property>
  <property fmtid="{D5CDD505-2E9C-101B-9397-08002B2CF9AE}" pid="4" name="ClassificationContentMarkingHeaderText">
    <vt:lpwstr>RESTRICTED</vt:lpwstr>
  </property>
</Properties>
</file>