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the number of files per project and bucket, as well as the size distributions across various categories, buckets, and directories. It includes interactive tables and visualizations that facilitate detailed data exploration.</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Minio</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project
size
Bucket
key
Total
Dir
Ratio
Dir level
Total size
Available in %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the number of files per project and bucket.
Facilitate detailed data exploration through interactive tables and visualizations.
Analyze project size distributions across various categories, buckets, and directories.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Minio Nb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'Minio Nb' dashboard provides a comprehensive overview of the number of files per project and bucket, categorized by various criteria such as backup, datawarehouse, upload, download, production, and other. It allows for detailed data exploration through interactive tables that highlight the size and distribution of files across different projects and buckets.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number of files per project based on different categories such as backup, datawarehouse, upload, download, production, and other?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size against the project. Since the y-axis variable is categorical, the plot is displayed as a table. Each cell is filled with the project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number of files per bucket based on different categories?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size of buckets categorized by project. The categories include 'backup/', 'datawarehouse/', 'upload/', 'download/', 'production/', and 'other'. Each cell in the table is colored based on the project associated with the bucket.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Minio Size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'Minio Size' dashboard provides a comprehensive analysis of project size distributions across various categories, buckets, and directories. It allows for detailed data exploration through interactive tables and pie charts, facilitating insights into the size ratios and distributions within the Minio system.</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size distribution per project based on different key categories?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represents the project distribution across different sizes. The color and value of each cell correspond to the project categories.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ratio percentage of different categories in the total size?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pie chart visualizes the ratio of project sizes, calculated as SUM(size) divided by a parameter.</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size distribution per bucket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size distribution across different buckets. The x-axis represents the size, while the y-axis categorizes the data into buckets based on the provided formula. The fill axis variable 'project' is used to color and value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size distribution per project and per bucket?</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displays the size of various buckets categorized by project. The x-axis represents the size, while the y-axis categorizes the buckets into 'backup/', 'datawarehouse/', 'upload/', 'download/', 'production/', and 'other'. The fill axis uses the 'project' variable to color and value each cell.</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key</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recorded continuously as operational data. It is used to categorize files into different buckets based on their path.</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project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project variable categorizes data by project names, aiding in the organization and analysis of project-specific information. It is used in multiple dashboards to filter and plot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size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size variable represents the amount of space occupied by files. It is measured in bytes.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