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'Location' dashboard provides an overview of data distribution per unit, spatial patterns on a map, daily trends, and detailed data distribution. It allows for comprehensive data exploration through interactive tables and heatmaps, enabling users to identify trends and patterns effectively.</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Opdat_HeatMap</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variable
Unit
timestamp
Type
lat
lon
value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Exploration,Operational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an overview of data distribution per unit.
Identify spatial patterns on a map.
Analyze daily trends.
Enable comprehensive data exploration through interactive tables and heatmaps.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Location.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Location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'Location' dashboard provides an overview of data distribution per unit, spatial patterns on a map, daily trends, and detailed data distribution. It allows for comprehensive data exploration through interactive tables and heatmaps, enabling users to identify trends and patterns effectively.</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per unit?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data (Extract.data)_5E2A4E7065DE4CF89DED893D1476C0B5 on the x-axis and Unit on the y-axis. Each cell is filled with variable values.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patterns can be observed in the spatial distribution of the data points based on latitude and longitude in the heatmap?</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heatmap visualization displays the longitude (lon) and latitude (lat) data points on a map. The colors represent the density or intensity of the data points.</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daily trends shown in the bar chart based on the variable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trend of data (Extract.data)_5E2A4E7065DE4CF89DED893D1476C0B5 over time, using the variable for color and value of each cell.</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distribution of data per environment?</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table displays the value categorized by variable, providing a detailed view of the data distribution.</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Locatio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Type</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The variable indicates the type of data being recorded, which can be either duration in hours or occurrence. It is used in various KPIs and operational data plots.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identifies parts of a train. It is used across various dashboards for both context and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lat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Latitude is used to map the location of train units. It is recorded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Longitude is recorded continuously as operational data and is used in location heatmaps.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Timestamp is recorded as context data for events and operational data. It is used to track when events occur and to monitor train operations.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value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continuously recorded operational data. It is used in multiple dashboards for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variable</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is recorded as context data for events and is used in multiple dashboards. It helps in analyzing train performance and operational conditions.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