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the Opdat Quality project, including detailed analyses of daily and hourly activities, operation frequencies, and the relationship between operational data and events. It facilitates data-driven decision-making through interactive visualizations and tables.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Opdat_Quality</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Unit
timestamp
One
Delta Time To Next Filter
delT_opdat
Type
Color Conditionning
typeEvt
Upper Limit
Lower Limit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the daily and hourly activities within the Opdat Calendar.
Facilitate data-driven decision-making through detailed exploration of daily lists and Delta Time To Next Filter distribution.
Enable detailed analysis of operation frequencies over time.
Allow users to explore median periods, delta times, and frequency ranges through interactive tables.
Provide comprehensive analysis of the relationship between operational data and events over time.
Enable understanding of patterns and correlations through interactive visualizations.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Opdat Calendar.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Opdat Calendar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'Opdat Calendar' dashboard provides a comprehensive overview of the daily and hourly activities within the Opdat Calendar. It allows for detailed exploration of daily lists and the distribution of Delta Time To Next Filter over different timestamps and units, facilitating data-driven decision-making.</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daily list of the Opdat Calendar?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Description of a worksheet in a report.
A worksheet contains charts (plots) and addresses a specific question.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Delta Time To Next Filter over different timestamps and units?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timestamp against the Unit, with Delta Time To Next Filter used for cell color and value. The data is presented in a tabular format due to the categorical nature of the y-axis variable.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Opdat Calendar.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Opdat Frequency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'Opdat Frequency' dashboard provides a detailed analysis of operation frequencies over time, allowing users to explore median periods, delta times, and frequency ranges through interactive tables with color-coded cells based on calculated values and unit differentiation.</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median period per day and how does it relate to the upper and lower limits for frequency?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represents the frequency of operations over time. The y-axis shows the timestamp, and the fill axis uses color conditioning based on calculated values to highlight different frequency ranges.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delta time to the next filter for the given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frequency of operations over time with delT_opdat values represented. Each cell is colored based on the Unit.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Filtering events by location on the GPS map, Filtering all or part of the Trains by identifier, Filtering by speed, Duration (hour/day/week), Filtering the duration of the train service, Time window size for event counting, Filtering all or part of the project's 'AOI' (Area Of Interest), Filtering maintenance-related depot areas, Filtering by operational mode of the Train, Event reference, Filtering by event description, Filtering event edges, Filtering by equipment that generated the event report, 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Delta Time To Next Filter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This filter is used to determine the delta time to the next filter. It uses a formula to check if the absolute value of delT_opdat is greater than 24*3600*3, in which case it returns NULL, otherwise it returns delT_opdat.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pic>
        <p:nvPicPr>
          <p:cNvPr id="54" name="Picture 53" descr="Opdat Frequency.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Opdat vs Event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'Opdat vs Event' dashboard provides a comprehensive analysis of the relationship between operational data and events over time. It allows for detailed data exploration through interactive visualizations, such as circle and polygon charts, enabling users to understand patterns and correlations effectively.</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relationship between Opdat and Event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'Type' categorized by 'timestamp'. The 'Type' is derived from a calculation based on 'typeOpdat' and 'typeEvt'.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the operational data and the event unit represented as a polygon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Description of a worksheet in a report.
A worksheet contains charts (plots) and addresses a specific question.</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Opdat vs Event.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Unit</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identifies different parts of a train. It is used in both event context data and operational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delT_opdat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delta time recorded as operational data. It is used to measure time intervals between events in train operations.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exact time of an event or operation. It is crucial for tracking and analyzing data over time.</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typeEvt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indicates the type of event recorded in the system. It is used to distinguish between operational data and event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typeOpdat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operational data continuously. It is used in quality analysis plots.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