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'Location' dashboard provides a comprehensive analysis of geographical and categorical data, enabling detailed exploration through various plots such as tables, heatmaps, and line charts. It facilitates understanding of distribution, relationships, and trends in the dataset, with interactive features for in-depth data analysis.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OverSpeed</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aoi
value
idx
Unit
evt_gts
evt_description
Environment Data
evt_id
evt_gps_lat
evt_gps_lon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 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geographical and categorical data.
Enable detailed exploration through various plots such as tables, heatmaps, and line charts.
Facilitate understanding of distribution, relationships, and trends in the dataset.
Offer interactive features for in-depth data analysis.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Location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'Location' dashboard provides a comprehensive analysis of geographical and categorical data, enabling detailed exploration through various plots such as tables, heatmaps, and line charts. It facilitates understanding of distribution, relationships, and trends in the dataset, with interactive features for in-depth data analysis.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the area of interest (aoi) over the given indices?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'aoi' variable categorized by 'idx'. The 'aoi' variable is displayed using colors in each cell.</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the Unit and the index (idx)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'Unit' values categorized by 'idx'. Since 'Unit' is a string, the resulting plot is represented as a table. Each cell is colored and valued based on the 'Unit'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geographical distribution of the event data based on GPS coordinates?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heatmap visualizes the distribution of events based on their GPS coordinates. The x-axis represents the longitude (evt_gps_lon) and the y-axis represents the latitude (evt_gps_lat).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relationship between the environment data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plot visualizes the relationship between 'value' and 'value' using real number data types. The x-axis represents 'value' and the y-axis represents 'value'.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Environment Data</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environmental data relevant to train operations. It is used in various plots to analyze trends and locations.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map variable is used to plot the location of events on a heatmap. It helps in visualizing the geographical distribution of incidents.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a specific part of a train. It is recorded as context data for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variable 'aoi' is recorded as operational data and used in various dashboards for tracking train locations. It provides context data for events and helps in visualizing trends and patterns.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event descriptions. It is used in multiple dashboards for event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evt_gps_lat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latitude of a GPS event recorded for a train. It is used in various dashboards to plot the train's location.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evt_gps_lon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GPS longitude of an event. It is used in various dashboards to map the location of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timestamp of events. It is used in multiple dashboards for event tracking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evt_id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is used to uniquely identify events in the system. It is essential for tracking and analyzing event-related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idx</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used to track the location and events of train units.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is used to represent real-time data points. It is utilized in multiple dashboards for various analyses.</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