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'Dash' dashboard provides a comprehensive view of data distributions and color classifications over time. It allows for detailed data exploration through various visualizations, including tables, line plots, and vertical bar charts, facilitating the understanding of relationships and conditions among different parameters.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PantoInspect_Level3</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Value
evt_gts
Colouring all
Colouring
GreeAbove
RedBelow
variable
Automatic Color level
ColorTypeCtrl
Level_6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view of data distributions and color classifications over time.
Facilitate detailed data exploration through various visualizations, including tables, line plots, and vertical bar charts.
Help understand relationships and conditions among different parameters.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 dashboard provides a comprehensive view of data distributions and color classifications over time. It allows for detailed data exploration through various visualizations, including tables, line plots, and vertical bar charts, facilitating the understanding of relationships and conditions among different parameters.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values over time and how does it correlate with color levels?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Value against evt_gts, using Colouring all for cell coloring. The x-axis represents real values calculated by a formula, while the y-axis represents datetime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color classification based on the provided parameters and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'Value' against 'evt_gts' with 'Colouring' used for color coding. It provides a detailed view of the data distribution over time.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timeline of events and their corresponding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values of 'Value' over time, categorized by '_Location_string'.</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How does the color level vary based on different parameters and conditions?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the GreeAbove data from the source [data]. The plot type is determined automatically based on the data characteristics.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based on the real datatype and a specific formula that checks if a variable matches a parameter, then returns a 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Dash.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ColorTypeCtrl</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indicates the type of color control used in the train's operational data. It is used in various dashboards for visualizing train performance metrics.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GreeAbove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operational data for a specific part of the train. It is used to monitor the condition above a certain threshold.</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Image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Image data is used in the dashboards to visualize operational conditions of train components. It is recorded as context data for specific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0 represents the initial level of the train's hierarchy. It is used across various dashboards for operational data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first level of some hierarchical structure within the train's operational data. It is used extensively across multiple dashboards to filter and plot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2 indicates the hierarchical position within the train's operational data. It is used for filtering and plotting various dashboard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Level_3</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is used to classify the train levels.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Level_4</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recorded continuously as operational data. It is used to monitor train operations across multiple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Level_5</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is recorded continuously as operational data. It is used in various dashboards to monitor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Level_6</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6 is a continuously recorded operational data variable. It is used to monitor various performance metrics of the train fleet.</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RedBelow</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a threshold level for a specific measurement in the train's operational data. It is used to determine if a value is below a critical limit.</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