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The 'Dash' dashboard provides comprehensive visualizations to analyze the distribution of values and color levels over time across different parameters. It allows detailed data exploration through interactive tables, line charts, and vertical bar charts, enabling users to understand the relationships between various variables and their impact on the fleet's performance.</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PantoInspect_Level4</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Value
evt_gts
RedBelow
Colouring all
GreeAbove
Colouring
Red Below
Since last
Level_2
Level_3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Event,Operational Data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Train Event Data with Contextual Variables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comprehensive visualizations to analyze the distribution of values and color levels over time across different parameters.
Enable detailed data exploration through interactive tables, line charts, and vertical bar charts.
Understand the relationships between various variables and their impact on the fleet's performance.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Dash.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1/1</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'Dash' dashboard provides comprehensive visualizations to analyze the distribution of values and color levels over time across different parameters. It allows detailed data exploration through interactive tables, line charts, and vertical bar charts, enabling users to understand the relationships between various variables and their impact on the fleet's performance.</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distribution of values for different color levels over time in the fleet?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represents the 'Value' on the x-axis and 'evt_gts' on the y-axis. The color and value of each cell are determined by 'Colouring all'.</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distribution of values over time for the given parameters?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visualization shows the 'Value' on the x-axis and 'evt_gts' on the y-axis. The 'Colouring' axis is used to fill each cell with a color based on the provided conditions.</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center</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How does the color type and levels affect the timeline of events?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shows the 'evt_gts' on the x-axis as datetime values and 'Value' on the y-axis, categorized by '_Location_string'.</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top left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How do different parameters influence the color levels and values over time?</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visualization presents the data for GreeAbove. The chart type is automatically selected based on the data characteristics.</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Value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applicable to workbooks. This filter is based on the real datatype and uses a Tableau formula to determine if the variable equals Parameter 2, then returns the value. It is used for filtering within a specified value range.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pic>
        <p:nvPicPr>
          <p:cNvPr id="54" name="Picture 53" descr="Dash.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ColorTypeCtrl</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controls the color type in the dashboards. It is used in multiple visualizations to differentiate data points.</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GreeAbove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The variable is used to monitor the operational status of the train. It is recorded continuously.</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Image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is used to display images in the dashboard. It is recorded as context data.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Level_0</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indicates the first level of the train hierarchy. It is used to track and analyze operational data across various dashboards.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Level_1</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is used to classify the operational data of train components. It helps in tracking the performance and maintenance needs.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Level_2</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Level 2 indicates a specific context within the operational data for the train. It is used to categorize events at this level for detailed analysis.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rPr>
                        <a:t>Level_3</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tc>
                <a:tc>
                  <a:txBody>
                    <a:bodyPr/>
                    <a:lstStyle/>
                    <a:p>
                      <a:pPr lvl="0">
                        <a:buNone/>
                      </a:pPr>
                      <a:r>
                        <a:rPr lang="en-US" sz="1000" b="0" i="0" u="none" strike="noStrike" noProof="0" dirty="0">
                          <a:solidFill>
                            <a:srgbClr val="1E3246"/>
                          </a:solidFill>
                          <a:latin typeface="Alstom"/>
                        </a:rPr>
                        <a:t>This variable represents the operational state of a train component. It is used in various dashboards for monitoring and analysis.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Level_4</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is a real number used in various plots and dashboards to monitor train operations. It is recorded continuously as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Level_5</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p>
                  </a:txBody>
                  <a:tcPr marT="36000" marB="36000"/>
                </a:tc>
                <a:tc>
                  <a:txBody>
                    <a:bodyPr/>
                    <a:lstStyle/>
                    <a:p>
                      <a:pPr lvl="0">
                        <a:buNone/>
                      </a:pPr>
                      <a:r>
                        <a:rPr lang="en-US" sz="1000" b="0" i="0" u="none" strike="noStrike" noProof="0" dirty="0">
                          <a:solidFill>
                            <a:srgbClr val="1E3246"/>
                          </a:solidFill>
                          <a:latin typeface="Alstom"/>
                        </a:rPr>
                        <a:t>Level 5 indicates the height of a specific component in the train. It is continuously recorded as operational data.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Level_6</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is used to record operational data at different levels of a train. It is utilized in various dashboards for monitoring and analysis.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1783249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RedBelow</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a:solidFill>
                          <a:srgbClr val="000000"/>
                        </a:solidFill>
                        <a:latin typeface="Alstom"/>
                      </a:endParaRPr>
                    </a:p>
                  </a:txBody>
                  <a:tcPr marT="36000" marB="36000">
                    <a:lnB w="12700" cap="flat" cmpd="sng" algn="ctr">
                      <a:noFill/>
                      <a:prstDash val="solid"/>
                      <a:round/>
                      <a:headEnd type="none" w="med" len="med"/>
                      <a:tailEnd type="none" w="med" len="med"/>
                    </a:lnB>
                  </a:tcPr>
                </a:tc>
                <a:tc>
                  <a:txBody>
                    <a:bodyPr/>
                    <a:lstStyle/>
                    <a:p>
                      <a:pPr lvl="0">
                        <a:buNone/>
                      </a:pPr>
                      <a:r>
                        <a:rPr lang="en-US" sz="1000" b="0" i="0" u="none" strike="noStrike" noProof="0" dirty="0">
                          <a:solidFill>
                            <a:srgbClr val="1E3246"/>
                          </a:solidFill>
                          <a:latin typeface="Alstom"/>
                        </a:rPr>
                        <a:t>RedBelow indicates when a measurement falls below a specified threshold. It is used for monitoring operational data in train dashboards.</a:t>
                      </a:r>
                      <a:endParaRPr lang="en-US" sz="1000" dirty="0">
                        <a:solidFill>
                          <a:schemeClr val="accent3"/>
                        </a:solidFill>
                      </a:endParaRPr>
                    </a:p>
                  </a:txBody>
                  <a:tcPr marT="36000" marB="36000">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73072045"/>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