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The 'Dash' dashboard provides a comprehensive analysis of color parameters and their relationships with various values and time-based events. It enables detailed data exploration through interactive visualizations, allowing users to filter data and compare different parameters effectively.</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PantoInspect_Level5</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Value
evt_gts
Colouring all
GreeAbove
Colouring
RedBelow
variable
Level_0
Variable
value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Event,Operational Data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Train Event Data with Contextual Variables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comprehensive analysis of color parameters and their relationships with various values and time-based events.
Enable detailed data exploration through interactive visualizations.
Allow users to filter data and compare different parameters effectively.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pic>
        <p:nvPicPr>
          <p:cNvPr id="52" name="Picture 51" descr="Dash.png"/>
          <p:cNvPicPr>
            <a:picLocks noChangeAspect="1"/>
          </p:cNvPicPr>
          <p:nvPr/>
        </p:nvPicPr>
        <p:blipFill>
          <a:blip r:embed="rId5"/>
          <a:stretch>
            <a:fillRect/>
          </a:stretch>
        </p:blipFill>
        <p:spPr>
          <a:xfrm>
            <a:off x="2711306" y="7357890"/>
            <a:ext cx="4719311" cy="2577982"/>
          </a:xfrm>
          <a:prstGeom prst="rect">
            <a:avLst/>
          </a:prstGeom>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1/1</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'Dash' dashboard provides a comprehensive analysis of color parameters and their relationships with various values and time-based events. It enables detailed data exploration through interactive visualizations, allowing users to filter data and compare different parameters effectively.</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relationship between different color parameters and their respective values in the dataset?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displays a bar chart where the x-axis represents 'Value' and the y-axis represents 'evt_gts'. The color of each cell is determined by the 'Colouring all' variable.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relationship between event timestamps and calculated values, and how are these values categorized based on various parameters?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visualization displays a bar chart where the x-axis represents 'Value' and the y-axis represents 'evt_gts'. The colors of the bars are determined by the 'Colouring' variable based on the given formula.</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distribution and comparison of various color levels and time-based parameters in the given dataset?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displays the 'evt_gts' over time, showing the calculated 'Value' for each event, colored by '_Location_string'.</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top right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What is the relationship between different color levels and their corresponding values?</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plot visualizes the variable 'GreeAbove' from the dataset '[Extract (Extract.Extract)]' as a real number. The axis and other elements are automatically determined based on the dataset schema.</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Value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applicable to workbooks. Filtering by value based on the condition specified in the formula.</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pic>
        <p:nvPicPr>
          <p:cNvPr id="54" name="Picture 53" descr="Dash.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ColorTypeCtrl</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variable is used to control the color type in various dashboards. It is crucial for visualizing different operational states of the train.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GreeAbove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This variable is used to monitor the upper part of the pantograph. It is critical for ensuring safe operation.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Image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is used to display images in various dashboards. It is a string datatype sourced from the data.</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Level_0</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is used to categorize different levels in train data analysis. It helps in segmenting operational data for better insights.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Level_1</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is used to track the operational status of train components. It is recorded continuously as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Level_2</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indicates the second level of the train hierarchy. It is used across multiple dashboards to categorize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rPr>
                        <a:t>Level_3</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tc>
                <a:tc>
                  <a:txBody>
                    <a:bodyPr/>
                    <a:lstStyle/>
                    <a:p>
                      <a:pPr lvl="0">
                        <a:buNone/>
                      </a:pPr>
                      <a:r>
                        <a:rPr lang="en-US" sz="1000" b="0" i="0" u="none" strike="noStrike" noProof="0" dirty="0">
                          <a:solidFill>
                            <a:srgbClr val="1E3246"/>
                          </a:solidFill>
                          <a:latin typeface="Alstom"/>
                        </a:rPr>
                        <a:t>This variable is used in multiple dashboards to track operational data. It helps in analyzing the train's performance over time.</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Level_4</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is used to monitor operational data related to train levels. It is crucial for maintaining and inspecting pantographs.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Level_5</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p>
                  </a:txBody>
                  <a:tcPr marT="36000" marB="36000"/>
                </a:tc>
                <a:tc>
                  <a:txBody>
                    <a:bodyPr/>
                    <a:lstStyle/>
                    <a:p>
                      <a:pPr lvl="0">
                        <a:buNone/>
                      </a:pPr>
                      <a:r>
                        <a:rPr lang="en-US" sz="1000" b="0" i="0" u="none" strike="noStrike" noProof="0" dirty="0">
                          <a:solidFill>
                            <a:srgbClr val="1E3246"/>
                          </a:solidFill>
                          <a:latin typeface="Alstom"/>
                        </a:rPr>
                        <a:t>Level 5 indicates the fifth level of a train component, monitored continuously as operational data.</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Level_6</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Level 6 represents a specific operational parameter recorded continuously. It is used across multiple dashboards for various inspections and monitoring purposes.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1783249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RedBelow</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a:solidFill>
                          <a:srgbClr val="000000"/>
                        </a:solidFill>
                        <a:latin typeface="Alstom"/>
                      </a:endParaRPr>
                    </a:p>
                  </a:txBody>
                  <a:tcPr marT="36000" marB="36000">
                    <a:lnB w="12700" cap="flat" cmpd="sng" algn="ctr">
                      <a:noFill/>
                      <a:prstDash val="solid"/>
                      <a:round/>
                      <a:headEnd type="none" w="med" len="med"/>
                      <a:tailEnd type="none" w="med" len="med"/>
                    </a:lnB>
                  </a:tcPr>
                </a:tc>
                <a:tc>
                  <a:txBody>
                    <a:bodyPr/>
                    <a:lstStyle/>
                    <a:p>
                      <a:pPr lvl="0">
                        <a:buNone/>
                      </a:pPr>
                      <a:r>
                        <a:rPr lang="en-US" sz="1000" b="0" i="0" u="none" strike="noStrike" noProof="0" dirty="0">
                          <a:solidFill>
                            <a:srgbClr val="1E3246"/>
                          </a:solidFill>
                          <a:latin typeface="Alstom"/>
                        </a:rPr>
                        <a:t>This variable indicates when a parameter falls below a certain threshold. It is used to monitor train performance and safety.</a:t>
                      </a:r>
                      <a:endParaRPr lang="en-US" sz="1000" dirty="0">
                        <a:solidFill>
                          <a:schemeClr val="accent3"/>
                        </a:solidFill>
                      </a:endParaRPr>
                    </a:p>
                  </a:txBody>
                  <a:tcPr marT="36000" marB="36000">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73072045"/>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