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report provides a comprehensive overview of fleet performance and status over time, facilitating detailed data exploration through various visualizations, including tables, line charts, and histograms. It aims to analyze key factors and variables influencing the fleet, as well as color levels and event timelines.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PantoInspect_Level6</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Value
evt_gts
Colouring
RedBelow
Colouring all
GreeAbove
Colouring Days since last
Green Above
value
Color Type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visualization of fleet performance and status over time.
Facilitate detailed data exploration through various plots, including tables, line charts, and histograms.
Analyze key factors and variables influencing the fleet.
Examine color levels and event timelines.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Dash.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dashboard 'Dash' provides a comprehensive visualization of fleet performance and status over time. It allows detailed data exploration through various plots, including tables, line charts, and histograms, facilitating the analysis of key factors and variables influencing the fleet, as well as color levels and event timelines.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key factors and variables influencing the performance and status of the fleet as represented in the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'Value' over time. Each cell is colored based on 'Colouring all'.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color levels and values over time for the given parameters?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values of 'Value' over time, colored by 'Colouring'. The x-axis represents 'Value' and the y-axis represents 'evt_gts'. The plot uses a bar chart to display the data.</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timeline of events based on various parameters and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plots 'evt_gts' over time with 'Value' as the y-axis variable. Each cell is filled with '_Location_string'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color level based on the given parameters and calculations?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plot visualizes the variable 'GreeAbove' from the source '[Extract (Extract.Extract)]'. The variable is of type 'real'.</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This filter uses a formula in Tableau to compare a variable to a parameter and return a value if they match.</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Dash.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ColorTypeCtrl</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is used to control color settings in various dashboards. It helps in visual differentiation of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GreeAbove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It indicates the maximum value recorded above a certain threshold. This value is used to determine the operational status of train components.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Image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an image related to the train's operational data. It is used in various dashboards for visual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Level_0</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in multiple dashboards to monitor the operational status of train components. It is essential for tracking and analyzing train performance metrics.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Level_1</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Level 1 is a string data type used in various dashboards. It helps in differentiating levels in the context of train operations.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Level_2</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second level of a hierarchical structure in the train system. It is used in multiple dashboards to analyze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Level_3</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is used to categorize the operational levels of train components. It is recorded as context data for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Level_4</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fourth level of a train unit. It is used in various dashboards for fleet and operational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Level_5</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Level 5 is recorded as operational data and used in various dashboards for monitoring train performance.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Level_6</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level measurement in a train component. It is used for continuous operational data recording.</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RedBelow</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The RedBelow variable indicates the lower threshold for a red signal in the train's operational data. It is used to determine if a value falls below a critical level.</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