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train equipment data, including visualizations and detailed analyses of service orders, notifications, damage codes, equipment trends, and cause codes. It facilitates data exploration and interaction between various visualizations, allowing users to understand the distribution and relationships of different variables within the dataset.</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RAILSYS_Correlation_Evt_Notification</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id
CAUSE.second_key
Equipment description
date
Event_TCMS
Train
state
assembly
Equipment_description.F
Project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visualization of service order information and notification details.
Facilitate detailed data exploration and interaction between graphs.
Analyze trends in notifications and equipment usage over time.
Enable understanding of the distribution and relationships of different variables within the dataset.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Flow.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Flow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'Flow' dashboard provides a comprehensive visualization of service order information and notification details. It allows users to explore the main causes and damages associated with T1 and T2 notifications through interactive polygon charts, facilitating detailed data exploration and interaction between graphs.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service order information based on the provided variables and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order_number data in a Polygon chart. The order_number is represented as a string, indicating categorical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main causes and damages associated with T1 notifications and their corresponding order numbers?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represents the data for 'text' from the source '[Extract (Extract.Extract)]'. The chart type is a polygon which displays the categorical data from the y-axis.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T2 notifications and their details?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text data from the source [Extract (Extract.Extract)]. The y-axis displays the text values categorized accordingly.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CAUSE Code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the CAUSE Code, which is a string identifier for various causes in the dataset.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DAMAGE.second_key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order_number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order number in the context of T1 orders.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notification_number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the notification number from source '[Extract (Extract.Extract)]'.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notification_number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notification number in the context of the data source '[Extract (Extract.Extract)]'. This filter is currently not used.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bl>
          </a:graphicData>
        </a:graphic>
      </p:graphicFrame>
      <p:pic>
        <p:nvPicPr>
          <p:cNvPr id="54" name="Picture 53" descr="Flow.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'Main' dashboard provides a comprehensive analysis of notifications, damage codes, equipment, train events, and cause codes. It allows for detailed data exploration through various visualizations and interactions between graphs, enabling users to understand the distribution and relationships of different variables within the dataset.</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notifications per TCMS code?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'Evt_description' categorized by 'id'. Each cell is filled with 'Event_TCMS'.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different types of notifications and their associated states and texts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text data from the source [Extract (Extract.Extract)] using a Polygon chart type.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Damage Codes based on the provided variables and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data with id on the x-axis and DAMAGE.first_key on the y-axis. Each cell is colored and valued based on DAMAGE.second_key.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equipment based on different projects and regions?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shows the Equipment description based on various calculations and conditions. The y-axis represents different equipment descriptions depending on the calculation results, while the x-axis is the 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notification_type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Example: Filtering by notification type in the dataset, which is a string value extracted from the source '[Extract (Extract.Extract)]'.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state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the state, which is a string datatype. This filter allows the user to select specific states from the dataset based on the 'State' filter caption.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DAMAGE.second_key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damage code based on the provided caption and context.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CAUSE.second_key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event 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M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Trend - Equipment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'Trend - Equipment' dashboard provides an overview of equipment usage trends over time through a line plot and detailed descriptions categorized by ID. It allows for detailed data exploration by visualizing moving averages and categorizing equipment descriptions, facilitating a comprehensive analysis of equipment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trend of equipment usage over time based on the provided parameters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line plot visualizes the moving average of equipment over time. The x-axis represents dates, while the y-axis shows the calculated moving average of equipment. The moving average is computed using a window sum of distinct counts of IDs divided by a parameter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description and analysis of the equipment trends in the provided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Equipment description categorized by id. The data is derived from multiple calculations and conditions applied to the equipment description fields based on the type of equipment.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rend - Equipmen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Trend - Notification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'Trend - Notification' dashboard is designed to analyze trends in notifications based on various variables and conditions. It features a table visualization where notifications are categorized and colored by type, with detailed exploration facilitated by date-based filtering.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trends in notifications based on different variables and their conditions?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a table where the 'id' is categorized and colored based on 'notification_type'. The x-axis represents the 'date'.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rend - Notific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CAUSE.second_key</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identify the cause of events in the train's operational data. It is recorded as context data for specific events.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DAMAGE.first_key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is used to identify the primary key for damage events in the system. It helps correlate damage reports with specific equipment.</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DAMAGE.second_key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specific type of damage recorded in the system. It is used for event correlation and notification in the dashboard.</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EVENT_TCMS_CODE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code identifies specific events in the train's TCMS. It helps in tracking and analyzing operational issues.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Equipment_description.E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describes the equipment in the train. It is used in various dashboards to track and analyze equipment-related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Equipment_description.F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Describes the equipment used in various train projects. Used for notifications and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Equipment_description.I</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describes the equipment affected during an event. It helps in identifying the specific parts of the train involved.</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Material_description.E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provides a description of the materials used in train equipment. It is used in various plots to analyze equipment and notification trends.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REGION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is used to identify the region associated with train events. It is crucial for operational data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assembly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assembly variable refers to the process of putting together various parts of a train. It is recorded as context data for specific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The date variable is used to timestamp events and track operational data over time.</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