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'SLA' dashboard provides a comprehensive overview of service-level agreements (SLAs) over time. It includes detailed tables for project performance metrics and overall SLA performance, allowing users to easily identify trends and anomalies.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SLA_All_Project</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date
One
Color Month
project
Min_date
Min_Date
SLA Month
SLA
Range Date
Max_Date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in-depth analysis of service-level agreements (SLAs) over time.
Identify trends and anomalies in SLA performance metrics.
Offer a detailed view of projects over time, categorized by date.
Show overall performance of the Service-Level Agreement (SLA) based on provided variables and calculations.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SLA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'SLA' dashboard provides an in-depth analysis of service-level agreements (SLAs) over time. It includes detailed tables for project performance metrics and overall SLA performance, allowing users to identify trends and anomalies easily.</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service-level agreements (SLA) metrics and how do they vary over time and projects?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provides a detailed view of projects over time, categorized by date. Each cell is color-coded based on performance metrics, making it easy to identify trends and anomalies.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overall performance of the Service-Level Agreement (SLA) based on the provided variables and calculations?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TOTAL (avg) values over time, categorized by Color Month Total. The data is represented in a tabular format as the y-axis variable is a string.</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Min_date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earliest date recorded in the dataset. It is used to filter and calculate date ranges for service-level agreements.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Report name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indicates the name of the report used in the dashboard. It is essential for identifying and differentiating various reports in SLA calculations.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date on which events or operations are recorded. It is used across multiple dashboards to track and analyze time-based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project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track project-related data. It is crucial for service-level agreement calculations.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